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1" r:id="rId4"/>
    <p:sldId id="262" r:id="rId5"/>
    <p:sldId id="263" r:id="rId6"/>
    <p:sldId id="264" r:id="rId7"/>
    <p:sldId id="266" r:id="rId8"/>
    <p:sldId id="285" r:id="rId9"/>
    <p:sldId id="267" r:id="rId10"/>
    <p:sldId id="268" r:id="rId11"/>
    <p:sldId id="270" r:id="rId12"/>
    <p:sldId id="271" r:id="rId13"/>
    <p:sldId id="272" r:id="rId14"/>
    <p:sldId id="273" r:id="rId15"/>
    <p:sldId id="278" r:id="rId16"/>
    <p:sldId id="292" r:id="rId17"/>
    <p:sldId id="291" r:id="rId18"/>
    <p:sldId id="293" r:id="rId19"/>
    <p:sldId id="282" r:id="rId20"/>
    <p:sldId id="295" r:id="rId21"/>
    <p:sldId id="294" r:id="rId22"/>
    <p:sldId id="296" r:id="rId23"/>
    <p:sldId id="297" r:id="rId24"/>
    <p:sldId id="298" r:id="rId25"/>
    <p:sldId id="299" r:id="rId26"/>
    <p:sldId id="300" r:id="rId27"/>
    <p:sldId id="301" r:id="rId28"/>
    <p:sldId id="307" r:id="rId29"/>
    <p:sldId id="306" r:id="rId30"/>
    <p:sldId id="303" r:id="rId31"/>
    <p:sldId id="305" r:id="rId32"/>
    <p:sldId id="304" r:id="rId33"/>
    <p:sldId id="315" r:id="rId34"/>
    <p:sldId id="317" r:id="rId35"/>
    <p:sldId id="308" r:id="rId36"/>
    <p:sldId id="313" r:id="rId37"/>
    <p:sldId id="309" r:id="rId38"/>
    <p:sldId id="310" r:id="rId39"/>
    <p:sldId id="312" r:id="rId40"/>
    <p:sldId id="318" r:id="rId41"/>
    <p:sldId id="319" r:id="rId42"/>
    <p:sldId id="320" r:id="rId43"/>
    <p:sldId id="321" r:id="rId44"/>
    <p:sldId id="314" r:id="rId45"/>
    <p:sldId id="277" r:id="rId46"/>
    <p:sldId id="25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varScale="1">
        <p:scale>
          <a:sx n="105" d="100"/>
          <a:sy n="105" d="100"/>
        </p:scale>
        <p:origin x="4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053C6-FC9B-47CC-9A2B-B033EDC2C83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F3ABBCD9-7862-4D3C-BC72-2F8DAE2AED05}">
      <dgm:prSet custT="1"/>
      <dgm:spPr/>
      <dgm:t>
        <a:bodyPr/>
        <a:lstStyle/>
        <a:p>
          <a:r>
            <a:rPr lang="en-AU" sz="1050" dirty="0"/>
            <a:t>R </a:t>
          </a:r>
          <a:endParaRPr lang="en-US" sz="1050" dirty="0"/>
        </a:p>
      </dgm:t>
    </dgm:pt>
    <dgm:pt modelId="{59F21B60-728F-4B58-B7CF-16A2273E3A19}" type="parTrans" cxnId="{142FB3BA-7044-4B03-B454-A27A3ACC6E80}">
      <dgm:prSet/>
      <dgm:spPr/>
      <dgm:t>
        <a:bodyPr/>
        <a:lstStyle/>
        <a:p>
          <a:endParaRPr lang="en-US" sz="1050"/>
        </a:p>
      </dgm:t>
    </dgm:pt>
    <dgm:pt modelId="{113B6AA0-B772-4AA7-A5C5-5DDFBDD3A0C6}" type="sibTrans" cxnId="{142FB3BA-7044-4B03-B454-A27A3ACC6E80}">
      <dgm:prSet/>
      <dgm:spPr/>
      <dgm:t>
        <a:bodyPr/>
        <a:lstStyle/>
        <a:p>
          <a:endParaRPr lang="en-US" sz="1050"/>
        </a:p>
      </dgm:t>
    </dgm:pt>
    <dgm:pt modelId="{E9237589-3F7F-41DC-88DE-BD7444985389}">
      <dgm:prSet custT="1"/>
      <dgm:spPr/>
      <dgm:t>
        <a:bodyPr/>
        <a:lstStyle/>
        <a:p>
          <a:r>
            <a:rPr lang="en-AU" sz="1050" dirty="0"/>
            <a:t>D</a:t>
          </a:r>
          <a:endParaRPr lang="en-US" sz="1050" dirty="0"/>
        </a:p>
      </dgm:t>
    </dgm:pt>
    <dgm:pt modelId="{5C99D4A9-7E48-45E3-B2F4-E20BC8A048E3}" type="parTrans" cxnId="{F10E907D-7CF5-4B7A-AF30-C13C4D939998}">
      <dgm:prSet/>
      <dgm:spPr/>
      <dgm:t>
        <a:bodyPr/>
        <a:lstStyle/>
        <a:p>
          <a:endParaRPr lang="en-US" sz="1050"/>
        </a:p>
      </dgm:t>
    </dgm:pt>
    <dgm:pt modelId="{82BCF745-01E5-4763-8EC1-6C8A945BC99F}" type="sibTrans" cxnId="{F10E907D-7CF5-4B7A-AF30-C13C4D939998}">
      <dgm:prSet/>
      <dgm:spPr/>
      <dgm:t>
        <a:bodyPr/>
        <a:lstStyle/>
        <a:p>
          <a:endParaRPr lang="en-US" sz="1050"/>
        </a:p>
      </dgm:t>
    </dgm:pt>
    <dgm:pt modelId="{56299B48-78E6-4758-876B-543CB5AA79B5}">
      <dgm:prSet custT="1"/>
      <dgm:spPr/>
      <dgm:t>
        <a:bodyPr/>
        <a:lstStyle/>
        <a:p>
          <a:r>
            <a:rPr lang="en-AU" sz="1050"/>
            <a:t>M</a:t>
          </a:r>
          <a:endParaRPr lang="en-US" sz="1050"/>
        </a:p>
      </dgm:t>
    </dgm:pt>
    <dgm:pt modelId="{D2BE0C6D-E43B-4B63-B9A2-DCC4AA71C2A6}" type="parTrans" cxnId="{12F06959-FE5D-499D-A63C-556A3457F58E}">
      <dgm:prSet/>
      <dgm:spPr/>
      <dgm:t>
        <a:bodyPr/>
        <a:lstStyle/>
        <a:p>
          <a:endParaRPr lang="en-US" sz="1050"/>
        </a:p>
      </dgm:t>
    </dgm:pt>
    <dgm:pt modelId="{54D5CD56-AB4F-4799-B187-19EA88E308C5}" type="sibTrans" cxnId="{12F06959-FE5D-499D-A63C-556A3457F58E}">
      <dgm:prSet/>
      <dgm:spPr/>
      <dgm:t>
        <a:bodyPr/>
        <a:lstStyle/>
        <a:p>
          <a:endParaRPr lang="en-US" sz="1050"/>
        </a:p>
      </dgm:t>
    </dgm:pt>
    <dgm:pt modelId="{910D0D07-258C-4BA0-9C85-2FDB18305D3B}">
      <dgm:prSet custT="1"/>
      <dgm:spPr/>
      <dgm:t>
        <a:bodyPr/>
        <a:lstStyle/>
        <a:p>
          <a:r>
            <a:rPr lang="en-AU" sz="1050" dirty="0"/>
            <a:t>T</a:t>
          </a:r>
          <a:endParaRPr lang="en-US" sz="1050" dirty="0"/>
        </a:p>
      </dgm:t>
    </dgm:pt>
    <dgm:pt modelId="{4CD0A58C-3353-40D8-A0B4-67F3FB06B56E}" type="parTrans" cxnId="{8CA195B5-6B6A-4A18-950E-63F5DE8E1E74}">
      <dgm:prSet/>
      <dgm:spPr/>
      <dgm:t>
        <a:bodyPr/>
        <a:lstStyle/>
        <a:p>
          <a:endParaRPr lang="en-US" sz="1050"/>
        </a:p>
      </dgm:t>
    </dgm:pt>
    <dgm:pt modelId="{52BA7B92-12CA-43E6-9154-A7A633515961}" type="sibTrans" cxnId="{8CA195B5-6B6A-4A18-950E-63F5DE8E1E74}">
      <dgm:prSet/>
      <dgm:spPr/>
      <dgm:t>
        <a:bodyPr/>
        <a:lstStyle/>
        <a:p>
          <a:endParaRPr lang="en-US" sz="1050"/>
        </a:p>
      </dgm:t>
    </dgm:pt>
    <dgm:pt modelId="{2F034A0F-B54E-4B28-A7C0-0CCD979D1B3E}">
      <dgm:prSet custT="1"/>
      <dgm:spPr/>
      <dgm:t>
        <a:bodyPr/>
        <a:lstStyle/>
        <a:p>
          <a:r>
            <a:rPr lang="en-AU" sz="1050" dirty="0"/>
            <a:t>CLR</a:t>
          </a:r>
          <a:endParaRPr lang="en-US" sz="1050" dirty="0"/>
        </a:p>
      </dgm:t>
    </dgm:pt>
    <dgm:pt modelId="{1AD5F869-DFA0-473C-B443-8CF029158C63}" type="parTrans" cxnId="{493AECB8-7F8E-4FB3-837B-2D10FDDE969D}">
      <dgm:prSet/>
      <dgm:spPr/>
      <dgm:t>
        <a:bodyPr/>
        <a:lstStyle/>
        <a:p>
          <a:endParaRPr lang="en-US" sz="1050"/>
        </a:p>
      </dgm:t>
    </dgm:pt>
    <dgm:pt modelId="{A1674709-DAB5-4D64-A6E4-7E8728BD83C5}" type="sibTrans" cxnId="{493AECB8-7F8E-4FB3-837B-2D10FDDE969D}">
      <dgm:prSet/>
      <dgm:spPr/>
      <dgm:t>
        <a:bodyPr/>
        <a:lstStyle/>
        <a:p>
          <a:endParaRPr lang="en-US" sz="1050"/>
        </a:p>
      </dgm:t>
    </dgm:pt>
    <dgm:pt modelId="{10224761-2F0E-422F-9579-9B11E631CBAC}">
      <dgm:prSet custT="1"/>
      <dgm:spPr/>
      <dgm:t>
        <a:bodyPr/>
        <a:lstStyle/>
        <a:p>
          <a:r>
            <a:rPr lang="en-AU" sz="1050" dirty="0"/>
            <a:t>Total Contributions </a:t>
          </a:r>
          <a:endParaRPr lang="en-US" sz="1050" dirty="0"/>
        </a:p>
      </dgm:t>
    </dgm:pt>
    <dgm:pt modelId="{6D7FA843-E92F-46D2-8533-C0F684322E9A}" type="parTrans" cxnId="{E0FDA25F-4E43-4D85-9B7A-C849266A991C}">
      <dgm:prSet/>
      <dgm:spPr/>
      <dgm:t>
        <a:bodyPr/>
        <a:lstStyle/>
        <a:p>
          <a:endParaRPr lang="en-AU" sz="1050"/>
        </a:p>
      </dgm:t>
    </dgm:pt>
    <dgm:pt modelId="{3C5DEAA6-185A-4FE4-BD0E-C6FD238FD05C}" type="sibTrans" cxnId="{E0FDA25F-4E43-4D85-9B7A-C849266A991C}">
      <dgm:prSet/>
      <dgm:spPr/>
      <dgm:t>
        <a:bodyPr/>
        <a:lstStyle/>
        <a:p>
          <a:endParaRPr lang="en-AU" sz="1050"/>
        </a:p>
      </dgm:t>
    </dgm:pt>
    <dgm:pt modelId="{0A3EAF16-6F88-4412-AAFE-9F1994C238D1}">
      <dgm:prSet custT="1"/>
      <dgm:spPr/>
      <dgm:t>
        <a:bodyPr/>
        <a:lstStyle/>
        <a:p>
          <a:r>
            <a:rPr lang="en-AU" sz="1050"/>
            <a:t>TOTAL </a:t>
          </a:r>
          <a:r>
            <a:rPr lang="en-AU" sz="1050" dirty="0"/>
            <a:t>GAMES (Up to R22 2024)</a:t>
          </a:r>
          <a:endParaRPr lang="en-US" sz="1050" dirty="0"/>
        </a:p>
      </dgm:t>
    </dgm:pt>
    <dgm:pt modelId="{1ACDEE21-5ACF-4A25-BD47-B932B3B921E0}" type="parTrans" cxnId="{3B70125F-6C27-42CC-8128-E70001BFDA01}">
      <dgm:prSet/>
      <dgm:spPr/>
      <dgm:t>
        <a:bodyPr/>
        <a:lstStyle/>
        <a:p>
          <a:endParaRPr lang="en-AU" sz="1050"/>
        </a:p>
      </dgm:t>
    </dgm:pt>
    <dgm:pt modelId="{B2268A0E-EC26-4259-BC40-6907692817F9}" type="sibTrans" cxnId="{3B70125F-6C27-42CC-8128-E70001BFDA01}">
      <dgm:prSet/>
      <dgm:spPr/>
      <dgm:t>
        <a:bodyPr/>
        <a:lstStyle/>
        <a:p>
          <a:endParaRPr lang="en-AU" sz="1050"/>
        </a:p>
      </dgm:t>
    </dgm:pt>
    <dgm:pt modelId="{2366D47A-BE4A-4C4C-BC46-9EF1DFC3EE01}">
      <dgm:prSet custT="1"/>
      <dgm:spPr/>
      <dgm:t>
        <a:bodyPr/>
        <a:lstStyle/>
        <a:p>
          <a:r>
            <a:rPr lang="en-AU" sz="1050" dirty="0"/>
            <a:t>DHPA</a:t>
          </a:r>
          <a:endParaRPr lang="en-US" sz="1050" dirty="0"/>
        </a:p>
      </dgm:t>
    </dgm:pt>
    <dgm:pt modelId="{3FC1A0C2-2A84-4BAB-9F37-3343437A1122}" type="parTrans" cxnId="{54BDFD7F-A183-4D71-B743-B085B7EF1E13}">
      <dgm:prSet/>
      <dgm:spPr/>
      <dgm:t>
        <a:bodyPr/>
        <a:lstStyle/>
        <a:p>
          <a:endParaRPr lang="en-AU" sz="1050"/>
        </a:p>
      </dgm:t>
    </dgm:pt>
    <dgm:pt modelId="{CE554448-0666-4261-B8B6-3D943E90152F}" type="sibTrans" cxnId="{54BDFD7F-A183-4D71-B743-B085B7EF1E13}">
      <dgm:prSet/>
      <dgm:spPr/>
      <dgm:t>
        <a:bodyPr/>
        <a:lstStyle/>
        <a:p>
          <a:endParaRPr lang="en-AU" sz="1050"/>
        </a:p>
      </dgm:t>
    </dgm:pt>
    <dgm:pt modelId="{0CC64F88-E2C9-4C23-B847-7AFBF886594F}">
      <dgm:prSet custT="1"/>
      <dgm:spPr/>
      <dgm:t>
        <a:bodyPr/>
        <a:lstStyle/>
        <a:p>
          <a:r>
            <a:rPr lang="en-AU" sz="1050" dirty="0"/>
            <a:t>PA </a:t>
          </a:r>
          <a:endParaRPr lang="en-US" sz="1050" dirty="0"/>
        </a:p>
      </dgm:t>
    </dgm:pt>
    <dgm:pt modelId="{965EE73A-E9CA-4F9F-A235-B0346E8D85DE}" type="parTrans" cxnId="{63B50F16-F4E9-4AE0-9062-6833D241579F}">
      <dgm:prSet/>
      <dgm:spPr/>
      <dgm:t>
        <a:bodyPr/>
        <a:lstStyle/>
        <a:p>
          <a:endParaRPr lang="en-AU" sz="1050"/>
        </a:p>
      </dgm:t>
    </dgm:pt>
    <dgm:pt modelId="{B8E228E2-0AA6-45B4-AFBA-D58AA693A68C}" type="sibTrans" cxnId="{63B50F16-F4E9-4AE0-9062-6833D241579F}">
      <dgm:prSet/>
      <dgm:spPr/>
      <dgm:t>
        <a:bodyPr/>
        <a:lstStyle/>
        <a:p>
          <a:endParaRPr lang="en-AU" sz="1050"/>
        </a:p>
      </dgm:t>
    </dgm:pt>
    <dgm:pt modelId="{E8631351-C6A9-4F25-AD9F-4A4B4459C0A1}">
      <dgm:prSet custT="1"/>
      <dgm:spPr/>
      <dgm:t>
        <a:bodyPr/>
        <a:lstStyle/>
        <a:p>
          <a:r>
            <a:rPr lang="en-AU" sz="1050" dirty="0"/>
            <a:t>SL</a:t>
          </a:r>
          <a:endParaRPr lang="en-US" sz="1050" dirty="0"/>
        </a:p>
      </dgm:t>
    </dgm:pt>
    <dgm:pt modelId="{5E16D981-3A3B-40D0-BEE8-9762EFBBCB9C}" type="parTrans" cxnId="{08EFD900-145C-4304-B360-FEF86A24025A}">
      <dgm:prSet/>
      <dgm:spPr/>
      <dgm:t>
        <a:bodyPr/>
        <a:lstStyle/>
        <a:p>
          <a:endParaRPr lang="en-AU" sz="1050"/>
        </a:p>
      </dgm:t>
    </dgm:pt>
    <dgm:pt modelId="{B8570EAA-1AC2-4AB0-9310-E308213956D5}" type="sibTrans" cxnId="{08EFD900-145C-4304-B360-FEF86A24025A}">
      <dgm:prSet/>
      <dgm:spPr/>
      <dgm:t>
        <a:bodyPr/>
        <a:lstStyle/>
        <a:p>
          <a:endParaRPr lang="en-AU" sz="1050"/>
        </a:p>
      </dgm:t>
    </dgm:pt>
    <dgm:pt modelId="{7062B309-833A-4CCE-8654-8C2E116EAF51}">
      <dgm:prSet custT="1"/>
      <dgm:spPr/>
      <dgm:t>
        <a:bodyPr/>
        <a:lstStyle/>
        <a:p>
          <a:r>
            <a:rPr lang="en-AU" sz="1050" dirty="0"/>
            <a:t>SI </a:t>
          </a:r>
          <a:endParaRPr lang="en-US" sz="1050" dirty="0"/>
        </a:p>
      </dgm:t>
    </dgm:pt>
    <dgm:pt modelId="{63AC71D2-AA1C-440B-B94D-CA5A903E6D6F}" type="parTrans" cxnId="{47F219A9-1070-4CCE-B594-FD0DF0A0A7A0}">
      <dgm:prSet/>
      <dgm:spPr/>
      <dgm:t>
        <a:bodyPr/>
        <a:lstStyle/>
        <a:p>
          <a:endParaRPr lang="en-AU" sz="1050"/>
        </a:p>
      </dgm:t>
    </dgm:pt>
    <dgm:pt modelId="{0A44E7FD-E0EE-4E13-B609-21097838BF83}" type="sibTrans" cxnId="{47F219A9-1070-4CCE-B594-FD0DF0A0A7A0}">
      <dgm:prSet/>
      <dgm:spPr/>
      <dgm:t>
        <a:bodyPr/>
        <a:lstStyle/>
        <a:p>
          <a:endParaRPr lang="en-AU" sz="1050"/>
        </a:p>
      </dgm:t>
    </dgm:pt>
    <dgm:pt modelId="{5B9822A9-C262-4B3B-8269-0F6E7355A79D}">
      <dgm:prSet custT="1"/>
      <dgm:spPr/>
      <dgm:t>
        <a:bodyPr/>
        <a:lstStyle/>
        <a:p>
          <a:r>
            <a:rPr lang="en-AU" sz="1050" dirty="0"/>
            <a:t>GA</a:t>
          </a:r>
          <a:endParaRPr lang="en-US" sz="1050" dirty="0"/>
        </a:p>
      </dgm:t>
    </dgm:pt>
    <dgm:pt modelId="{3AC1DC3E-F2E4-468B-8413-995DD6367EEC}" type="parTrans" cxnId="{905CAB4A-3067-4F74-8734-F020BCB034C7}">
      <dgm:prSet/>
      <dgm:spPr/>
      <dgm:t>
        <a:bodyPr/>
        <a:lstStyle/>
        <a:p>
          <a:endParaRPr lang="en-AU" sz="1050"/>
        </a:p>
      </dgm:t>
    </dgm:pt>
    <dgm:pt modelId="{150AFEF8-D40E-449D-80E8-F94B09A24791}" type="sibTrans" cxnId="{905CAB4A-3067-4F74-8734-F020BCB034C7}">
      <dgm:prSet/>
      <dgm:spPr/>
      <dgm:t>
        <a:bodyPr/>
        <a:lstStyle/>
        <a:p>
          <a:endParaRPr lang="en-AU" sz="1050"/>
        </a:p>
      </dgm:t>
    </dgm:pt>
    <dgm:pt modelId="{9C280D58-76AA-4B8B-8761-29FDCB33417B}">
      <dgm:prSet custT="1"/>
      <dgm:spPr/>
      <dgm:t>
        <a:bodyPr/>
        <a:lstStyle/>
        <a:p>
          <a:r>
            <a:rPr lang="en-AU" sz="1050" dirty="0"/>
            <a:t>SC</a:t>
          </a:r>
          <a:endParaRPr lang="en-US" sz="1050" dirty="0"/>
        </a:p>
      </dgm:t>
    </dgm:pt>
    <dgm:pt modelId="{46A218FE-8485-471B-B181-50AF0EE6D1D8}" type="parTrans" cxnId="{B3F3AABF-FC63-463F-B353-EB3266A977A2}">
      <dgm:prSet/>
      <dgm:spPr/>
      <dgm:t>
        <a:bodyPr/>
        <a:lstStyle/>
        <a:p>
          <a:endParaRPr lang="en-AU" sz="1050"/>
        </a:p>
      </dgm:t>
    </dgm:pt>
    <dgm:pt modelId="{85D4A07B-7002-4A50-AD1A-7676D593535E}" type="sibTrans" cxnId="{B3F3AABF-FC63-463F-B353-EB3266A977A2}">
      <dgm:prSet/>
      <dgm:spPr/>
      <dgm:t>
        <a:bodyPr/>
        <a:lstStyle/>
        <a:p>
          <a:endParaRPr lang="en-AU" sz="1050"/>
        </a:p>
      </dgm:t>
    </dgm:pt>
    <dgm:pt modelId="{2D8221A4-E077-490E-9EAF-300B4ECAB77D}">
      <dgm:prSet custT="1"/>
      <dgm:spPr/>
      <dgm:t>
        <a:bodyPr/>
        <a:lstStyle/>
        <a:p>
          <a:r>
            <a:rPr lang="en-AU" sz="1050" dirty="0"/>
            <a:t>CC</a:t>
          </a:r>
          <a:endParaRPr lang="en-US" sz="1050" dirty="0"/>
        </a:p>
      </dgm:t>
    </dgm:pt>
    <dgm:pt modelId="{435B4901-C779-40FE-99CA-32C5FC859EAD}" type="parTrans" cxnId="{3F67BB3D-5189-4BEA-A127-D4479872D731}">
      <dgm:prSet/>
      <dgm:spPr/>
      <dgm:t>
        <a:bodyPr/>
        <a:lstStyle/>
        <a:p>
          <a:endParaRPr lang="en-AU" sz="1050"/>
        </a:p>
      </dgm:t>
    </dgm:pt>
    <dgm:pt modelId="{50CEDD52-F72E-4D99-A4D6-5FAB233A9E99}" type="sibTrans" cxnId="{3F67BB3D-5189-4BEA-A127-D4479872D731}">
      <dgm:prSet/>
      <dgm:spPr/>
      <dgm:t>
        <a:bodyPr/>
        <a:lstStyle/>
        <a:p>
          <a:endParaRPr lang="en-AU" sz="1050"/>
        </a:p>
      </dgm:t>
    </dgm:pt>
    <dgm:pt modelId="{23E2AE4F-683C-44F4-91AC-7BDD6265A690}">
      <dgm:prSet custT="1"/>
      <dgm:spPr/>
      <dgm:t>
        <a:bodyPr/>
        <a:lstStyle/>
        <a:p>
          <a:r>
            <a:rPr lang="en-AU" sz="1050"/>
            <a:t>F50GBG</a:t>
          </a:r>
          <a:endParaRPr lang="en-US" sz="1050" dirty="0"/>
        </a:p>
      </dgm:t>
    </dgm:pt>
    <dgm:pt modelId="{4C7316B9-B8AD-4CD0-A270-06CF048D4BC4}" type="parTrans" cxnId="{A5D6A863-6897-4CAB-BD07-5B637BBF2E29}">
      <dgm:prSet/>
      <dgm:spPr/>
      <dgm:t>
        <a:bodyPr/>
        <a:lstStyle/>
        <a:p>
          <a:endParaRPr lang="en-AU" sz="1050"/>
        </a:p>
      </dgm:t>
    </dgm:pt>
    <dgm:pt modelId="{BC2F5506-5B45-46F2-BB09-C3DC4BE6560E}" type="sibTrans" cxnId="{A5D6A863-6897-4CAB-BD07-5B637BBF2E29}">
      <dgm:prSet/>
      <dgm:spPr/>
      <dgm:t>
        <a:bodyPr/>
        <a:lstStyle/>
        <a:p>
          <a:endParaRPr lang="en-AU" sz="1050"/>
        </a:p>
      </dgm:t>
    </dgm:pt>
    <dgm:pt modelId="{5681C8B8-F440-44CD-ABD7-ED7B83A5C292}">
      <dgm:prSet custT="1"/>
      <dgm:spPr/>
      <dgm:t>
        <a:bodyPr/>
        <a:lstStyle/>
        <a:p>
          <a:r>
            <a:rPr lang="en-AU" sz="1050"/>
            <a:t>GBG</a:t>
          </a:r>
          <a:endParaRPr lang="en-US" sz="1050" dirty="0"/>
        </a:p>
      </dgm:t>
    </dgm:pt>
    <dgm:pt modelId="{24796DD2-691E-454C-BCFB-587899EDB286}" type="parTrans" cxnId="{6C252403-4A2D-4343-9BA7-0FF7E6B5BD00}">
      <dgm:prSet/>
      <dgm:spPr/>
      <dgm:t>
        <a:bodyPr/>
        <a:lstStyle/>
        <a:p>
          <a:endParaRPr lang="en-AU" sz="1050"/>
        </a:p>
      </dgm:t>
    </dgm:pt>
    <dgm:pt modelId="{2A7BE0E9-6B9B-4831-8E43-580A584DBD1A}" type="sibTrans" cxnId="{6C252403-4A2D-4343-9BA7-0FF7E6B5BD00}">
      <dgm:prSet/>
      <dgm:spPr/>
      <dgm:t>
        <a:bodyPr/>
        <a:lstStyle/>
        <a:p>
          <a:endParaRPr lang="en-AU" sz="1050"/>
        </a:p>
      </dgm:t>
    </dgm:pt>
    <dgm:pt modelId="{C6376540-4A6F-4A70-9DD8-F75DED1351EC}">
      <dgm:prSet custT="1"/>
      <dgm:spPr/>
      <dgm:t>
        <a:bodyPr/>
        <a:lstStyle/>
        <a:p>
          <a:r>
            <a:rPr lang="en-AU" sz="1050" dirty="0"/>
            <a:t> IP</a:t>
          </a:r>
          <a:endParaRPr lang="en-US" sz="1050" dirty="0"/>
        </a:p>
      </dgm:t>
    </dgm:pt>
    <dgm:pt modelId="{FFB50023-E85C-4548-8DF6-E70BF6A2972F}" type="parTrans" cxnId="{48B19255-D33D-47E9-8CBA-F416827BE060}">
      <dgm:prSet/>
      <dgm:spPr/>
      <dgm:t>
        <a:bodyPr/>
        <a:lstStyle/>
        <a:p>
          <a:endParaRPr lang="en-AU" sz="1050"/>
        </a:p>
      </dgm:t>
    </dgm:pt>
    <dgm:pt modelId="{1E886407-8100-4FF9-9BA1-B3603737CC71}" type="sibTrans" cxnId="{48B19255-D33D-47E9-8CBA-F416827BE060}">
      <dgm:prSet/>
      <dgm:spPr/>
      <dgm:t>
        <a:bodyPr/>
        <a:lstStyle/>
        <a:p>
          <a:endParaRPr lang="en-AU" sz="1050"/>
        </a:p>
      </dgm:t>
    </dgm:pt>
    <dgm:pt modelId="{14026E13-8F34-4C7E-A386-DE63B69E4B75}">
      <dgm:prSet custT="1"/>
      <dgm:spPr/>
      <dgm:t>
        <a:bodyPr/>
        <a:lstStyle/>
        <a:p>
          <a:r>
            <a:rPr lang="en-AU" sz="1050"/>
            <a:t>UP</a:t>
          </a:r>
          <a:endParaRPr lang="en-US" sz="1050" dirty="0"/>
        </a:p>
      </dgm:t>
    </dgm:pt>
    <dgm:pt modelId="{C8A2A201-5113-4E36-9BD1-015B011E5A7E}" type="parTrans" cxnId="{7ED482DB-3FCA-437E-8BD3-B60E4B29F73E}">
      <dgm:prSet/>
      <dgm:spPr/>
      <dgm:t>
        <a:bodyPr/>
        <a:lstStyle/>
        <a:p>
          <a:endParaRPr lang="en-AU" sz="1050"/>
        </a:p>
      </dgm:t>
    </dgm:pt>
    <dgm:pt modelId="{2DCC7076-DB35-4346-8C8C-E8E43A621390}" type="sibTrans" cxnId="{7ED482DB-3FCA-437E-8BD3-B60E4B29F73E}">
      <dgm:prSet/>
      <dgm:spPr/>
      <dgm:t>
        <a:bodyPr/>
        <a:lstStyle/>
        <a:p>
          <a:endParaRPr lang="en-AU" sz="1050"/>
        </a:p>
      </dgm:t>
    </dgm:pt>
    <dgm:pt modelId="{7D8AAFC3-E264-4A14-85BD-7DE1D5E61F46}">
      <dgm:prSet custT="1"/>
      <dgm:spPr/>
      <dgm:t>
        <a:bodyPr/>
        <a:lstStyle/>
        <a:p>
          <a:r>
            <a:rPr lang="en-AU" sz="1050" dirty="0"/>
            <a:t>CP</a:t>
          </a:r>
          <a:endParaRPr lang="en-US" sz="1050" dirty="0"/>
        </a:p>
      </dgm:t>
    </dgm:pt>
    <dgm:pt modelId="{F5B1FE6C-2D4A-4B04-98FD-5BCACF7253A8}" type="parTrans" cxnId="{BF1CDB71-27F3-4595-874D-627F3FFA675E}">
      <dgm:prSet/>
      <dgm:spPr/>
      <dgm:t>
        <a:bodyPr/>
        <a:lstStyle/>
        <a:p>
          <a:endParaRPr lang="en-AU" sz="1050"/>
        </a:p>
      </dgm:t>
    </dgm:pt>
    <dgm:pt modelId="{C162180D-ED8C-41E1-9D95-C2A3778869BD}" type="sibTrans" cxnId="{BF1CDB71-27F3-4595-874D-627F3FFA675E}">
      <dgm:prSet/>
      <dgm:spPr/>
      <dgm:t>
        <a:bodyPr/>
        <a:lstStyle/>
        <a:p>
          <a:endParaRPr lang="en-AU" sz="1050"/>
        </a:p>
      </dgm:t>
    </dgm:pt>
    <dgm:pt modelId="{D98D2C5F-CD77-4E88-BA0E-7369FB200A4F}">
      <dgm:prSet custT="1"/>
      <dgm:spPr/>
      <dgm:t>
        <a:bodyPr/>
        <a:lstStyle/>
        <a:p>
          <a:r>
            <a:rPr lang="en-AU" sz="1050" dirty="0"/>
            <a:t>ED</a:t>
          </a:r>
          <a:endParaRPr lang="en-US" sz="1050" dirty="0"/>
        </a:p>
      </dgm:t>
    </dgm:pt>
    <dgm:pt modelId="{0312BCED-2BEF-4892-B9B8-CAD4ED407BBE}" type="parTrans" cxnId="{485573BB-74CA-450C-88BF-FACABD11ABE1}">
      <dgm:prSet/>
      <dgm:spPr/>
      <dgm:t>
        <a:bodyPr/>
        <a:lstStyle/>
        <a:p>
          <a:endParaRPr lang="en-AU" sz="1050"/>
        </a:p>
      </dgm:t>
    </dgm:pt>
    <dgm:pt modelId="{F7FB960E-62C1-41B0-8C55-7B9745C0E29C}" type="sibTrans" cxnId="{485573BB-74CA-450C-88BF-FACABD11ABE1}">
      <dgm:prSet/>
      <dgm:spPr/>
      <dgm:t>
        <a:bodyPr/>
        <a:lstStyle/>
        <a:p>
          <a:endParaRPr lang="en-AU" sz="1050"/>
        </a:p>
      </dgm:t>
    </dgm:pt>
    <dgm:pt modelId="{EFDFCB08-4C8E-464D-93F4-E8906C2E1180}">
      <dgm:prSet custT="1"/>
      <dgm:spPr/>
      <dgm:t>
        <a:bodyPr/>
        <a:lstStyle/>
        <a:p>
          <a:r>
            <a:rPr lang="en-AU" sz="1050" dirty="0"/>
            <a:t>KE%</a:t>
          </a:r>
          <a:endParaRPr lang="en-US" sz="1050" dirty="0"/>
        </a:p>
      </dgm:t>
    </dgm:pt>
    <dgm:pt modelId="{29494931-EAF7-4838-9C60-DBD5D30FD1CD}" type="parTrans" cxnId="{5BC8A165-06E1-41C6-B892-9D4238CC0B83}">
      <dgm:prSet/>
      <dgm:spPr/>
      <dgm:t>
        <a:bodyPr/>
        <a:lstStyle/>
        <a:p>
          <a:endParaRPr lang="en-AU" sz="1050"/>
        </a:p>
      </dgm:t>
    </dgm:pt>
    <dgm:pt modelId="{D37A916C-5F3C-4AA2-B1CA-C782AA758355}" type="sibTrans" cxnId="{5BC8A165-06E1-41C6-B892-9D4238CC0B83}">
      <dgm:prSet/>
      <dgm:spPr/>
      <dgm:t>
        <a:bodyPr/>
        <a:lstStyle/>
        <a:p>
          <a:endParaRPr lang="en-AU" sz="1050"/>
        </a:p>
      </dgm:t>
    </dgm:pt>
    <dgm:pt modelId="{371F4FE6-3AF5-48FB-932B-81A2B7C8F5B7}">
      <dgm:prSet custT="1"/>
      <dgm:spPr/>
      <dgm:t>
        <a:bodyPr/>
        <a:lstStyle/>
        <a:p>
          <a:r>
            <a:rPr lang="en-AU" sz="1050" dirty="0"/>
            <a:t>EK</a:t>
          </a:r>
          <a:endParaRPr lang="en-US" sz="1050" dirty="0"/>
        </a:p>
      </dgm:t>
    </dgm:pt>
    <dgm:pt modelId="{AB9A6B3B-696F-43EE-B564-1F2312A1453C}" type="parTrans" cxnId="{A058D301-9840-47F7-B7E8-C6EE17E405EF}">
      <dgm:prSet/>
      <dgm:spPr/>
      <dgm:t>
        <a:bodyPr/>
        <a:lstStyle/>
        <a:p>
          <a:endParaRPr lang="en-AU" sz="1050"/>
        </a:p>
      </dgm:t>
    </dgm:pt>
    <dgm:pt modelId="{30209134-556A-4763-A4AA-B6AC8A0EBA78}" type="sibTrans" cxnId="{A058D301-9840-47F7-B7E8-C6EE17E405EF}">
      <dgm:prSet/>
      <dgm:spPr/>
      <dgm:t>
        <a:bodyPr/>
        <a:lstStyle/>
        <a:p>
          <a:endParaRPr lang="en-AU" sz="1050"/>
        </a:p>
      </dgm:t>
    </dgm:pt>
    <dgm:pt modelId="{20952B1A-34BA-4BFF-A07B-04D58E8823CD}">
      <dgm:prSet custT="1"/>
      <dgm:spPr/>
      <dgm:t>
        <a:bodyPr/>
        <a:lstStyle/>
        <a:p>
          <a:r>
            <a:rPr lang="en-AU" sz="1050" dirty="0"/>
            <a:t>R50s</a:t>
          </a:r>
          <a:endParaRPr lang="en-US" sz="1050" dirty="0"/>
        </a:p>
      </dgm:t>
    </dgm:pt>
    <dgm:pt modelId="{95E77112-47C3-4963-A2B5-B48D8B5565F1}" type="parTrans" cxnId="{CD6BA51F-5225-4EA6-87BC-EE52C391F242}">
      <dgm:prSet/>
      <dgm:spPr/>
      <dgm:t>
        <a:bodyPr/>
        <a:lstStyle/>
        <a:p>
          <a:endParaRPr lang="en-AU" sz="1050"/>
        </a:p>
      </dgm:t>
    </dgm:pt>
    <dgm:pt modelId="{2A58E647-E87E-468D-A53D-524DB10F3D84}" type="sibTrans" cxnId="{CD6BA51F-5225-4EA6-87BC-EE52C391F242}">
      <dgm:prSet/>
      <dgm:spPr/>
      <dgm:t>
        <a:bodyPr/>
        <a:lstStyle/>
        <a:p>
          <a:endParaRPr lang="en-AU" sz="1050"/>
        </a:p>
      </dgm:t>
    </dgm:pt>
    <dgm:pt modelId="{0C2CAF5E-EB21-4E70-B23A-72B4564F1973}">
      <dgm:prSet custT="1"/>
      <dgm:spPr/>
      <dgm:t>
        <a:bodyPr/>
        <a:lstStyle/>
        <a:p>
          <a:r>
            <a:rPr lang="en-AU" sz="1050" dirty="0"/>
            <a:t>C</a:t>
          </a:r>
          <a:endParaRPr lang="en-US" sz="1050" dirty="0"/>
        </a:p>
      </dgm:t>
    </dgm:pt>
    <dgm:pt modelId="{3AE5FEC0-326E-4C89-BD44-EF4C48333B6A}" type="parTrans" cxnId="{F74999E7-E56C-401D-A6A3-BE51E4EF8D26}">
      <dgm:prSet/>
      <dgm:spPr/>
      <dgm:t>
        <a:bodyPr/>
        <a:lstStyle/>
        <a:p>
          <a:endParaRPr lang="en-AU" sz="1050"/>
        </a:p>
      </dgm:t>
    </dgm:pt>
    <dgm:pt modelId="{46DB08D3-9A0E-435D-9E6C-70CCBE924CE8}" type="sibTrans" cxnId="{F74999E7-E56C-401D-A6A3-BE51E4EF8D26}">
      <dgm:prSet/>
      <dgm:spPr/>
      <dgm:t>
        <a:bodyPr/>
        <a:lstStyle/>
        <a:p>
          <a:endParaRPr lang="en-AU" sz="1050"/>
        </a:p>
      </dgm:t>
    </dgm:pt>
    <dgm:pt modelId="{7C182CB1-8A9A-467A-823B-909B79C6442C}">
      <dgm:prSet custT="1"/>
      <dgm:spPr/>
      <dgm:t>
        <a:bodyPr/>
        <a:lstStyle/>
        <a:p>
          <a:r>
            <a:rPr lang="en-AU" sz="1050" dirty="0"/>
            <a:t>DE%</a:t>
          </a:r>
          <a:endParaRPr lang="en-US" sz="1050" dirty="0"/>
        </a:p>
      </dgm:t>
    </dgm:pt>
    <dgm:pt modelId="{A99C4C5F-0A20-4625-B00B-FAC8DDAB69B6}" type="parTrans" cxnId="{ADDD7EE3-1EF4-4B7E-8CF0-9F71EBE3060F}">
      <dgm:prSet/>
      <dgm:spPr/>
      <dgm:t>
        <a:bodyPr/>
        <a:lstStyle/>
        <a:p>
          <a:endParaRPr lang="en-AU" sz="1050"/>
        </a:p>
      </dgm:t>
    </dgm:pt>
    <dgm:pt modelId="{1D661E54-BA27-44B8-901C-D28F06D47FF6}" type="sibTrans" cxnId="{ADDD7EE3-1EF4-4B7E-8CF0-9F71EBE3060F}">
      <dgm:prSet/>
      <dgm:spPr/>
      <dgm:t>
        <a:bodyPr/>
        <a:lstStyle/>
        <a:p>
          <a:endParaRPr lang="en-AU" sz="1050"/>
        </a:p>
      </dgm:t>
    </dgm:pt>
    <dgm:pt modelId="{43C9A81B-B01E-4B9D-BFAB-1E0C6309EF0D}">
      <dgm:prSet custT="1"/>
      <dgm:spPr/>
      <dgm:t>
        <a:bodyPr/>
        <a:lstStyle/>
        <a:p>
          <a:r>
            <a:rPr lang="en-AU" sz="1050" dirty="0"/>
            <a:t>i50s</a:t>
          </a:r>
          <a:endParaRPr lang="en-US" sz="1050" dirty="0"/>
        </a:p>
      </dgm:t>
    </dgm:pt>
    <dgm:pt modelId="{6BC8AAC4-00CB-4A8C-BCC8-C8A703043D11}" type="parTrans" cxnId="{E18C1BEF-E663-46D4-813C-04B2C6FE90CB}">
      <dgm:prSet/>
      <dgm:spPr/>
      <dgm:t>
        <a:bodyPr/>
        <a:lstStyle/>
        <a:p>
          <a:endParaRPr lang="en-AU" sz="1050"/>
        </a:p>
      </dgm:t>
    </dgm:pt>
    <dgm:pt modelId="{02AFC4D5-FFDE-4A91-940D-BCBDEA2CD80C}" type="sibTrans" cxnId="{E18C1BEF-E663-46D4-813C-04B2C6FE90CB}">
      <dgm:prSet/>
      <dgm:spPr/>
      <dgm:t>
        <a:bodyPr/>
        <a:lstStyle/>
        <a:p>
          <a:endParaRPr lang="en-AU" sz="1050"/>
        </a:p>
      </dgm:t>
    </dgm:pt>
    <dgm:pt modelId="{E289023B-2812-494D-9D14-2DAF731F8985}">
      <dgm:prSet custT="1"/>
      <dgm:spPr/>
      <dgm:t>
        <a:bodyPr/>
        <a:lstStyle/>
        <a:p>
          <a:r>
            <a:rPr lang="en-AU" sz="1050" dirty="0" err="1"/>
            <a:t>ToG</a:t>
          </a:r>
          <a:r>
            <a:rPr lang="en-AU" sz="1050" dirty="0"/>
            <a:t>%</a:t>
          </a:r>
          <a:endParaRPr lang="en-US" sz="1050" dirty="0"/>
        </a:p>
      </dgm:t>
    </dgm:pt>
    <dgm:pt modelId="{AA7DE5BE-0C71-46CF-A583-34608D9735B3}" type="parTrans" cxnId="{EF1BF4D7-A2CF-462C-BF37-877A657C823D}">
      <dgm:prSet/>
      <dgm:spPr/>
      <dgm:t>
        <a:bodyPr/>
        <a:lstStyle/>
        <a:p>
          <a:endParaRPr lang="en-AU" sz="1050"/>
        </a:p>
      </dgm:t>
    </dgm:pt>
    <dgm:pt modelId="{86C2EC7D-8CCE-4C88-AC23-86EBD6F9C845}" type="sibTrans" cxnId="{EF1BF4D7-A2CF-462C-BF37-877A657C823D}">
      <dgm:prSet/>
      <dgm:spPr/>
      <dgm:t>
        <a:bodyPr/>
        <a:lstStyle/>
        <a:p>
          <a:endParaRPr lang="en-AU" sz="1050"/>
        </a:p>
      </dgm:t>
    </dgm:pt>
    <dgm:pt modelId="{07DFA639-9EDE-4820-93DC-4F0C230E8F25}">
      <dgm:prSet custT="1"/>
      <dgm:spPr/>
      <dgm:t>
        <a:bodyPr/>
        <a:lstStyle/>
        <a:p>
          <a:r>
            <a:rPr lang="en-AU" sz="1050" dirty="0"/>
            <a:t>F</a:t>
          </a:r>
          <a:endParaRPr lang="en-US" sz="1050" dirty="0"/>
        </a:p>
      </dgm:t>
    </dgm:pt>
    <dgm:pt modelId="{146E43A7-45D4-4A6A-BC73-6DEEA9B963BE}" type="parTrans" cxnId="{3C450FC8-8BA0-4C08-ABCC-EA20F967A641}">
      <dgm:prSet/>
      <dgm:spPr/>
      <dgm:t>
        <a:bodyPr/>
        <a:lstStyle/>
        <a:p>
          <a:endParaRPr lang="en-AU" sz="1050"/>
        </a:p>
      </dgm:t>
    </dgm:pt>
    <dgm:pt modelId="{DC138D98-C607-49E7-9031-40CA339243FB}" type="sibTrans" cxnId="{3C450FC8-8BA0-4C08-ABCC-EA20F967A641}">
      <dgm:prSet/>
      <dgm:spPr/>
      <dgm:t>
        <a:bodyPr/>
        <a:lstStyle/>
        <a:p>
          <a:endParaRPr lang="en-AU" sz="1050"/>
        </a:p>
      </dgm:t>
    </dgm:pt>
    <dgm:pt modelId="{9863144A-CF9C-4F3C-899B-215D0647A27F}">
      <dgm:prSet custT="1"/>
      <dgm:spPr/>
      <dgm:t>
        <a:bodyPr/>
        <a:lstStyle/>
        <a:p>
          <a:r>
            <a:rPr lang="en-AU" sz="1050" dirty="0"/>
            <a:t>FF</a:t>
          </a:r>
          <a:endParaRPr lang="en-US" sz="1050" dirty="0"/>
        </a:p>
      </dgm:t>
    </dgm:pt>
    <dgm:pt modelId="{FD421F40-BFCF-44B0-B4CF-A466F77E50DC}" type="parTrans" cxnId="{4A514EB7-51F3-4987-B493-8D128B330827}">
      <dgm:prSet/>
      <dgm:spPr/>
      <dgm:t>
        <a:bodyPr/>
        <a:lstStyle/>
        <a:p>
          <a:endParaRPr lang="en-AU" sz="1050"/>
        </a:p>
      </dgm:t>
    </dgm:pt>
    <dgm:pt modelId="{A572796F-1FFA-4F49-A2D5-8C23F3293A9D}" type="sibTrans" cxnId="{4A514EB7-51F3-4987-B493-8D128B330827}">
      <dgm:prSet/>
      <dgm:spPr/>
      <dgm:t>
        <a:bodyPr/>
        <a:lstStyle/>
        <a:p>
          <a:endParaRPr lang="en-AU" sz="1050"/>
        </a:p>
      </dgm:t>
    </dgm:pt>
    <dgm:pt modelId="{A3953E25-4D41-4FAD-900B-C32005AE5B31}">
      <dgm:prSet custT="1"/>
      <dgm:spPr/>
      <dgm:t>
        <a:bodyPr/>
        <a:lstStyle/>
        <a:p>
          <a:r>
            <a:rPr lang="en-AU" sz="1050" dirty="0"/>
            <a:t>H</a:t>
          </a:r>
          <a:endParaRPr lang="en-US" sz="1050" dirty="0"/>
        </a:p>
      </dgm:t>
    </dgm:pt>
    <dgm:pt modelId="{8432AD2C-5B4D-4EAF-842D-EC9AE4D82D36}" type="parTrans" cxnId="{A6B84FA2-30AF-4B1F-B929-598AEBE8624A}">
      <dgm:prSet/>
      <dgm:spPr/>
      <dgm:t>
        <a:bodyPr/>
        <a:lstStyle/>
        <a:p>
          <a:endParaRPr lang="en-AU" sz="1050"/>
        </a:p>
      </dgm:t>
    </dgm:pt>
    <dgm:pt modelId="{A41021B1-71DC-41D6-B5B2-A98079568D8E}" type="sibTrans" cxnId="{A6B84FA2-30AF-4B1F-B929-598AEBE8624A}">
      <dgm:prSet/>
      <dgm:spPr/>
      <dgm:t>
        <a:bodyPr/>
        <a:lstStyle/>
        <a:p>
          <a:endParaRPr lang="en-AU" sz="1050"/>
        </a:p>
      </dgm:t>
    </dgm:pt>
    <dgm:pt modelId="{4C2D3502-0A02-49A0-ACD8-3EF58DD58417}">
      <dgm:prSet custT="1"/>
      <dgm:spPr/>
      <dgm:t>
        <a:bodyPr/>
        <a:lstStyle/>
        <a:p>
          <a:r>
            <a:rPr lang="en-AU" sz="1050" dirty="0"/>
            <a:t>K</a:t>
          </a:r>
          <a:endParaRPr lang="en-US" sz="1050" dirty="0"/>
        </a:p>
      </dgm:t>
    </dgm:pt>
    <dgm:pt modelId="{C75D171B-96F5-4978-9CF5-BAE171052EA2}" type="parTrans" cxnId="{9B36F647-789E-4C37-BD8F-7065C7A152FE}">
      <dgm:prSet/>
      <dgm:spPr/>
      <dgm:t>
        <a:bodyPr/>
        <a:lstStyle/>
        <a:p>
          <a:endParaRPr lang="en-AU" sz="1050"/>
        </a:p>
      </dgm:t>
    </dgm:pt>
    <dgm:pt modelId="{039E7811-84C0-4035-B0EC-DE20538768F6}" type="sibTrans" cxnId="{9B36F647-789E-4C37-BD8F-7065C7A152FE}">
      <dgm:prSet/>
      <dgm:spPr/>
      <dgm:t>
        <a:bodyPr/>
        <a:lstStyle/>
        <a:p>
          <a:endParaRPr lang="en-AU" sz="1050"/>
        </a:p>
      </dgm:t>
    </dgm:pt>
    <dgm:pt modelId="{3A166901-E53C-4FD2-869A-633DF9F7BCFC}" type="pres">
      <dgm:prSet presAssocID="{4D8053C6-FC9B-47CC-9A2B-B033EDC2C836}" presName="linear" presStyleCnt="0">
        <dgm:presLayoutVars>
          <dgm:animLvl val="lvl"/>
          <dgm:resizeHandles val="exact"/>
        </dgm:presLayoutVars>
      </dgm:prSet>
      <dgm:spPr/>
    </dgm:pt>
    <dgm:pt modelId="{6E2B1E73-9A4A-4C54-95B5-CEBE9969873B}" type="pres">
      <dgm:prSet presAssocID="{F3ABBCD9-7862-4D3C-BC72-2F8DAE2AED05}" presName="parentText" presStyleLbl="node1" presStyleIdx="0" presStyleCnt="31">
        <dgm:presLayoutVars>
          <dgm:chMax val="0"/>
          <dgm:bulletEnabled val="1"/>
        </dgm:presLayoutVars>
      </dgm:prSet>
      <dgm:spPr/>
    </dgm:pt>
    <dgm:pt modelId="{37DF3D9A-C309-4A1D-A077-CE149EF0DCC3}" type="pres">
      <dgm:prSet presAssocID="{113B6AA0-B772-4AA7-A5C5-5DDFBDD3A0C6}" presName="spacer" presStyleCnt="0"/>
      <dgm:spPr/>
    </dgm:pt>
    <dgm:pt modelId="{2F7C2B1C-ABEA-403B-9F27-EDF03DE2BB1C}" type="pres">
      <dgm:prSet presAssocID="{E9237589-3F7F-41DC-88DE-BD7444985389}" presName="parentText" presStyleLbl="node1" presStyleIdx="1" presStyleCnt="31">
        <dgm:presLayoutVars>
          <dgm:chMax val="0"/>
          <dgm:bulletEnabled val="1"/>
        </dgm:presLayoutVars>
      </dgm:prSet>
      <dgm:spPr/>
    </dgm:pt>
    <dgm:pt modelId="{8FF0CCEA-C1E5-4144-9361-325605B5169A}" type="pres">
      <dgm:prSet presAssocID="{82BCF745-01E5-4763-8EC1-6C8A945BC99F}" presName="spacer" presStyleCnt="0"/>
      <dgm:spPr/>
    </dgm:pt>
    <dgm:pt modelId="{7A75BF83-C64F-422D-8C28-0F159A6062C5}" type="pres">
      <dgm:prSet presAssocID="{56299B48-78E6-4758-876B-543CB5AA79B5}" presName="parentText" presStyleLbl="node1" presStyleIdx="2" presStyleCnt="31">
        <dgm:presLayoutVars>
          <dgm:chMax val="0"/>
          <dgm:bulletEnabled val="1"/>
        </dgm:presLayoutVars>
      </dgm:prSet>
      <dgm:spPr/>
    </dgm:pt>
    <dgm:pt modelId="{7521DC77-335A-4FD8-BD34-F4BE73ADC92D}" type="pres">
      <dgm:prSet presAssocID="{54D5CD56-AB4F-4799-B187-19EA88E308C5}" presName="spacer" presStyleCnt="0"/>
      <dgm:spPr/>
    </dgm:pt>
    <dgm:pt modelId="{57735C91-52DD-4382-AF4C-F9F33EFC3739}" type="pres">
      <dgm:prSet presAssocID="{910D0D07-258C-4BA0-9C85-2FDB18305D3B}" presName="parentText" presStyleLbl="node1" presStyleIdx="3" presStyleCnt="31">
        <dgm:presLayoutVars>
          <dgm:chMax val="0"/>
          <dgm:bulletEnabled val="1"/>
        </dgm:presLayoutVars>
      </dgm:prSet>
      <dgm:spPr/>
    </dgm:pt>
    <dgm:pt modelId="{E69B97CF-6CBC-4837-97AB-403BCB427A07}" type="pres">
      <dgm:prSet presAssocID="{52BA7B92-12CA-43E6-9154-A7A633515961}" presName="spacer" presStyleCnt="0"/>
      <dgm:spPr/>
    </dgm:pt>
    <dgm:pt modelId="{37FF0D3D-C969-4238-A68C-71148158ABA4}" type="pres">
      <dgm:prSet presAssocID="{2F034A0F-B54E-4B28-A7C0-0CCD979D1B3E}" presName="parentText" presStyleLbl="node1" presStyleIdx="4" presStyleCnt="31">
        <dgm:presLayoutVars>
          <dgm:chMax val="0"/>
          <dgm:bulletEnabled val="1"/>
        </dgm:presLayoutVars>
      </dgm:prSet>
      <dgm:spPr/>
    </dgm:pt>
    <dgm:pt modelId="{26FDCB0A-D3F0-4B87-B9D2-8CA524321675}" type="pres">
      <dgm:prSet presAssocID="{A1674709-DAB5-4D64-A6E4-7E8728BD83C5}" presName="spacer" presStyleCnt="0"/>
      <dgm:spPr/>
    </dgm:pt>
    <dgm:pt modelId="{03EFCD0E-BB1A-41C4-84D8-E9AADE51CF1B}" type="pres">
      <dgm:prSet presAssocID="{4C2D3502-0A02-49A0-ACD8-3EF58DD58417}" presName="parentText" presStyleLbl="node1" presStyleIdx="5" presStyleCnt="31">
        <dgm:presLayoutVars>
          <dgm:chMax val="0"/>
          <dgm:bulletEnabled val="1"/>
        </dgm:presLayoutVars>
      </dgm:prSet>
      <dgm:spPr/>
    </dgm:pt>
    <dgm:pt modelId="{2C98F16F-41CC-41E1-93FC-67687634DDFB}" type="pres">
      <dgm:prSet presAssocID="{039E7811-84C0-4035-B0EC-DE20538768F6}" presName="spacer" presStyleCnt="0"/>
      <dgm:spPr/>
    </dgm:pt>
    <dgm:pt modelId="{632AADFB-DF73-4AF6-B708-14F1DF1BDC32}" type="pres">
      <dgm:prSet presAssocID="{A3953E25-4D41-4FAD-900B-C32005AE5B31}" presName="parentText" presStyleLbl="node1" presStyleIdx="6" presStyleCnt="31">
        <dgm:presLayoutVars>
          <dgm:chMax val="0"/>
          <dgm:bulletEnabled val="1"/>
        </dgm:presLayoutVars>
      </dgm:prSet>
      <dgm:spPr/>
    </dgm:pt>
    <dgm:pt modelId="{EBDE2A41-7CE3-4471-8FA9-66E444710CA0}" type="pres">
      <dgm:prSet presAssocID="{A41021B1-71DC-41D6-B5B2-A98079568D8E}" presName="spacer" presStyleCnt="0"/>
      <dgm:spPr/>
    </dgm:pt>
    <dgm:pt modelId="{C889B6B8-9E09-42B8-99C6-386EFF1873DE}" type="pres">
      <dgm:prSet presAssocID="{9863144A-CF9C-4F3C-899B-215D0647A27F}" presName="parentText" presStyleLbl="node1" presStyleIdx="7" presStyleCnt="31">
        <dgm:presLayoutVars>
          <dgm:chMax val="0"/>
          <dgm:bulletEnabled val="1"/>
        </dgm:presLayoutVars>
      </dgm:prSet>
      <dgm:spPr/>
    </dgm:pt>
    <dgm:pt modelId="{DDBD2A5F-8DCA-4EBC-9E3D-C4C483419D38}" type="pres">
      <dgm:prSet presAssocID="{A572796F-1FFA-4F49-A2D5-8C23F3293A9D}" presName="spacer" presStyleCnt="0"/>
      <dgm:spPr/>
    </dgm:pt>
    <dgm:pt modelId="{93BBF56D-FDA2-43AD-A5E5-83EE567860EE}" type="pres">
      <dgm:prSet presAssocID="{07DFA639-9EDE-4820-93DC-4F0C230E8F25}" presName="parentText" presStyleLbl="node1" presStyleIdx="8" presStyleCnt="31">
        <dgm:presLayoutVars>
          <dgm:chMax val="0"/>
          <dgm:bulletEnabled val="1"/>
        </dgm:presLayoutVars>
      </dgm:prSet>
      <dgm:spPr/>
    </dgm:pt>
    <dgm:pt modelId="{4C018A65-980A-4E0E-AB03-3124098ACD2C}" type="pres">
      <dgm:prSet presAssocID="{DC138D98-C607-49E7-9031-40CA339243FB}" presName="spacer" presStyleCnt="0"/>
      <dgm:spPr/>
    </dgm:pt>
    <dgm:pt modelId="{CD67AB4F-12D6-4F80-81D9-1C6E8A2F9E8A}" type="pres">
      <dgm:prSet presAssocID="{E289023B-2812-494D-9D14-2DAF731F8985}" presName="parentText" presStyleLbl="node1" presStyleIdx="9" presStyleCnt="31">
        <dgm:presLayoutVars>
          <dgm:chMax val="0"/>
          <dgm:bulletEnabled val="1"/>
        </dgm:presLayoutVars>
      </dgm:prSet>
      <dgm:spPr/>
    </dgm:pt>
    <dgm:pt modelId="{8D3E1B26-9A7B-4206-9634-AB9A08935F23}" type="pres">
      <dgm:prSet presAssocID="{86C2EC7D-8CCE-4C88-AC23-86EBD6F9C845}" presName="spacer" presStyleCnt="0"/>
      <dgm:spPr/>
    </dgm:pt>
    <dgm:pt modelId="{4003A6F2-144E-4A8B-875A-BE09D6232D9A}" type="pres">
      <dgm:prSet presAssocID="{43C9A81B-B01E-4B9D-BFAB-1E0C6309EF0D}" presName="parentText" presStyleLbl="node1" presStyleIdx="10" presStyleCnt="31">
        <dgm:presLayoutVars>
          <dgm:chMax val="0"/>
          <dgm:bulletEnabled val="1"/>
        </dgm:presLayoutVars>
      </dgm:prSet>
      <dgm:spPr/>
    </dgm:pt>
    <dgm:pt modelId="{66B32381-8352-4C60-BF2D-7EBBFA23417B}" type="pres">
      <dgm:prSet presAssocID="{02AFC4D5-FFDE-4A91-940D-BCBDEA2CD80C}" presName="spacer" presStyleCnt="0"/>
      <dgm:spPr/>
    </dgm:pt>
    <dgm:pt modelId="{FCD11C3F-3537-48A7-B5D2-6548EEEE3CD2}" type="pres">
      <dgm:prSet presAssocID="{7C182CB1-8A9A-467A-823B-909B79C6442C}" presName="parentText" presStyleLbl="node1" presStyleIdx="11" presStyleCnt="31">
        <dgm:presLayoutVars>
          <dgm:chMax val="0"/>
          <dgm:bulletEnabled val="1"/>
        </dgm:presLayoutVars>
      </dgm:prSet>
      <dgm:spPr/>
    </dgm:pt>
    <dgm:pt modelId="{FF76B13B-E572-42E4-932E-E1154FB48525}" type="pres">
      <dgm:prSet presAssocID="{1D661E54-BA27-44B8-901C-D28F06D47FF6}" presName="spacer" presStyleCnt="0"/>
      <dgm:spPr/>
    </dgm:pt>
    <dgm:pt modelId="{031698E6-0723-47D8-9EF9-324471B3A02A}" type="pres">
      <dgm:prSet presAssocID="{0C2CAF5E-EB21-4E70-B23A-72B4564F1973}" presName="parentText" presStyleLbl="node1" presStyleIdx="12" presStyleCnt="31">
        <dgm:presLayoutVars>
          <dgm:chMax val="0"/>
          <dgm:bulletEnabled val="1"/>
        </dgm:presLayoutVars>
      </dgm:prSet>
      <dgm:spPr/>
    </dgm:pt>
    <dgm:pt modelId="{62E09D99-1BA1-4AB2-AD17-A918F2BC329B}" type="pres">
      <dgm:prSet presAssocID="{46DB08D3-9A0E-435D-9E6C-70CCBE924CE8}" presName="spacer" presStyleCnt="0"/>
      <dgm:spPr/>
    </dgm:pt>
    <dgm:pt modelId="{2442E07C-CDDD-46BB-A7C2-859758EA0F28}" type="pres">
      <dgm:prSet presAssocID="{20952B1A-34BA-4BFF-A07B-04D58E8823CD}" presName="parentText" presStyleLbl="node1" presStyleIdx="13" presStyleCnt="31">
        <dgm:presLayoutVars>
          <dgm:chMax val="0"/>
          <dgm:bulletEnabled val="1"/>
        </dgm:presLayoutVars>
      </dgm:prSet>
      <dgm:spPr/>
    </dgm:pt>
    <dgm:pt modelId="{39DD008E-B685-4408-AAD9-FDFBA66CBB78}" type="pres">
      <dgm:prSet presAssocID="{2A58E647-E87E-468D-A53D-524DB10F3D84}" presName="spacer" presStyleCnt="0"/>
      <dgm:spPr/>
    </dgm:pt>
    <dgm:pt modelId="{5AFBF8BA-7F94-4266-BB4D-8BC6B638C44E}" type="pres">
      <dgm:prSet presAssocID="{371F4FE6-3AF5-48FB-932B-81A2B7C8F5B7}" presName="parentText" presStyleLbl="node1" presStyleIdx="14" presStyleCnt="31">
        <dgm:presLayoutVars>
          <dgm:chMax val="0"/>
          <dgm:bulletEnabled val="1"/>
        </dgm:presLayoutVars>
      </dgm:prSet>
      <dgm:spPr/>
    </dgm:pt>
    <dgm:pt modelId="{65EED515-E461-4B87-9F35-DA9004A32B8E}" type="pres">
      <dgm:prSet presAssocID="{30209134-556A-4763-A4AA-B6AC8A0EBA78}" presName="spacer" presStyleCnt="0"/>
      <dgm:spPr/>
    </dgm:pt>
    <dgm:pt modelId="{DE5AAE16-7563-4261-BEBB-A9535A78B56F}" type="pres">
      <dgm:prSet presAssocID="{EFDFCB08-4C8E-464D-93F4-E8906C2E1180}" presName="parentText" presStyleLbl="node1" presStyleIdx="15" presStyleCnt="31">
        <dgm:presLayoutVars>
          <dgm:chMax val="0"/>
          <dgm:bulletEnabled val="1"/>
        </dgm:presLayoutVars>
      </dgm:prSet>
      <dgm:spPr/>
    </dgm:pt>
    <dgm:pt modelId="{C7A5EC17-3B89-43B1-A3FA-D44572361E36}" type="pres">
      <dgm:prSet presAssocID="{D37A916C-5F3C-4AA2-B1CA-C782AA758355}" presName="spacer" presStyleCnt="0"/>
      <dgm:spPr/>
    </dgm:pt>
    <dgm:pt modelId="{E01C2576-8119-4AB2-A4D4-56570F8E5EAE}" type="pres">
      <dgm:prSet presAssocID="{D98D2C5F-CD77-4E88-BA0E-7369FB200A4F}" presName="parentText" presStyleLbl="node1" presStyleIdx="16" presStyleCnt="31">
        <dgm:presLayoutVars>
          <dgm:chMax val="0"/>
          <dgm:bulletEnabled val="1"/>
        </dgm:presLayoutVars>
      </dgm:prSet>
      <dgm:spPr/>
    </dgm:pt>
    <dgm:pt modelId="{012035D9-EA54-45D6-A23E-86DABE91EABB}" type="pres">
      <dgm:prSet presAssocID="{F7FB960E-62C1-41B0-8C55-7B9745C0E29C}" presName="spacer" presStyleCnt="0"/>
      <dgm:spPr/>
    </dgm:pt>
    <dgm:pt modelId="{AD01BCD5-DB81-4935-BF4D-2B5DEA7D3046}" type="pres">
      <dgm:prSet presAssocID="{7D8AAFC3-E264-4A14-85BD-7DE1D5E61F46}" presName="parentText" presStyleLbl="node1" presStyleIdx="17" presStyleCnt="31">
        <dgm:presLayoutVars>
          <dgm:chMax val="0"/>
          <dgm:bulletEnabled val="1"/>
        </dgm:presLayoutVars>
      </dgm:prSet>
      <dgm:spPr/>
    </dgm:pt>
    <dgm:pt modelId="{09D93A9B-8CBE-4CFE-90E9-E01F5BF22E2B}" type="pres">
      <dgm:prSet presAssocID="{C162180D-ED8C-41E1-9D95-C2A3778869BD}" presName="spacer" presStyleCnt="0"/>
      <dgm:spPr/>
    </dgm:pt>
    <dgm:pt modelId="{A88AC2E9-1511-4129-B3F0-0A493CE23AA3}" type="pres">
      <dgm:prSet presAssocID="{14026E13-8F34-4C7E-A386-DE63B69E4B75}" presName="parentText" presStyleLbl="node1" presStyleIdx="18" presStyleCnt="31">
        <dgm:presLayoutVars>
          <dgm:chMax val="0"/>
          <dgm:bulletEnabled val="1"/>
        </dgm:presLayoutVars>
      </dgm:prSet>
      <dgm:spPr/>
    </dgm:pt>
    <dgm:pt modelId="{21D86D28-AE19-4F58-BD1D-014826026215}" type="pres">
      <dgm:prSet presAssocID="{2DCC7076-DB35-4346-8C8C-E8E43A621390}" presName="spacer" presStyleCnt="0"/>
      <dgm:spPr/>
    </dgm:pt>
    <dgm:pt modelId="{9E7AD6A6-073F-4944-B212-686108B7078C}" type="pres">
      <dgm:prSet presAssocID="{C6376540-4A6F-4A70-9DD8-F75DED1351EC}" presName="parentText" presStyleLbl="node1" presStyleIdx="19" presStyleCnt="31">
        <dgm:presLayoutVars>
          <dgm:chMax val="0"/>
          <dgm:bulletEnabled val="1"/>
        </dgm:presLayoutVars>
      </dgm:prSet>
      <dgm:spPr/>
    </dgm:pt>
    <dgm:pt modelId="{1062B5FB-AA7E-4128-B818-58E35B3AC3D0}" type="pres">
      <dgm:prSet presAssocID="{1E886407-8100-4FF9-9BA1-B3603737CC71}" presName="spacer" presStyleCnt="0"/>
      <dgm:spPr/>
    </dgm:pt>
    <dgm:pt modelId="{5BF214C4-E194-4939-9B47-AE96877EDA6D}" type="pres">
      <dgm:prSet presAssocID="{5681C8B8-F440-44CD-ABD7-ED7B83A5C292}" presName="parentText" presStyleLbl="node1" presStyleIdx="20" presStyleCnt="31">
        <dgm:presLayoutVars>
          <dgm:chMax val="0"/>
          <dgm:bulletEnabled val="1"/>
        </dgm:presLayoutVars>
      </dgm:prSet>
      <dgm:spPr/>
    </dgm:pt>
    <dgm:pt modelId="{401189D3-AB35-4E71-95EE-B15BD7B20CEF}" type="pres">
      <dgm:prSet presAssocID="{2A7BE0E9-6B9B-4831-8E43-580A584DBD1A}" presName="spacer" presStyleCnt="0"/>
      <dgm:spPr/>
    </dgm:pt>
    <dgm:pt modelId="{03E82390-FCC0-4143-8F63-2B67166A2CCF}" type="pres">
      <dgm:prSet presAssocID="{23E2AE4F-683C-44F4-91AC-7BDD6265A690}" presName="parentText" presStyleLbl="node1" presStyleIdx="21" presStyleCnt="31">
        <dgm:presLayoutVars>
          <dgm:chMax val="0"/>
          <dgm:bulletEnabled val="1"/>
        </dgm:presLayoutVars>
      </dgm:prSet>
      <dgm:spPr/>
    </dgm:pt>
    <dgm:pt modelId="{25218904-DDBF-4AC6-A304-E06733981D17}" type="pres">
      <dgm:prSet presAssocID="{BC2F5506-5B45-46F2-BB09-C3DC4BE6560E}" presName="spacer" presStyleCnt="0"/>
      <dgm:spPr/>
    </dgm:pt>
    <dgm:pt modelId="{AC65C837-7805-4520-A4B0-39FD9DF3FEC2}" type="pres">
      <dgm:prSet presAssocID="{2D8221A4-E077-490E-9EAF-300B4ECAB77D}" presName="parentText" presStyleLbl="node1" presStyleIdx="22" presStyleCnt="31">
        <dgm:presLayoutVars>
          <dgm:chMax val="0"/>
          <dgm:bulletEnabled val="1"/>
        </dgm:presLayoutVars>
      </dgm:prSet>
      <dgm:spPr/>
    </dgm:pt>
    <dgm:pt modelId="{C34D18A5-27C2-4723-AE79-5D0997B3BC11}" type="pres">
      <dgm:prSet presAssocID="{50CEDD52-F72E-4D99-A4D6-5FAB233A9E99}" presName="spacer" presStyleCnt="0"/>
      <dgm:spPr/>
    </dgm:pt>
    <dgm:pt modelId="{E91C7138-2B97-465A-8121-97AFD2D3EADD}" type="pres">
      <dgm:prSet presAssocID="{9C280D58-76AA-4B8B-8761-29FDCB33417B}" presName="parentText" presStyleLbl="node1" presStyleIdx="23" presStyleCnt="31">
        <dgm:presLayoutVars>
          <dgm:chMax val="0"/>
          <dgm:bulletEnabled val="1"/>
        </dgm:presLayoutVars>
      </dgm:prSet>
      <dgm:spPr/>
    </dgm:pt>
    <dgm:pt modelId="{9ED20C32-72C5-4A19-B538-790F95FEADBB}" type="pres">
      <dgm:prSet presAssocID="{85D4A07B-7002-4A50-AD1A-7676D593535E}" presName="spacer" presStyleCnt="0"/>
      <dgm:spPr/>
    </dgm:pt>
    <dgm:pt modelId="{039E8D85-07FB-43CE-950D-4F2C1F414B0E}" type="pres">
      <dgm:prSet presAssocID="{5B9822A9-C262-4B3B-8269-0F6E7355A79D}" presName="parentText" presStyleLbl="node1" presStyleIdx="24" presStyleCnt="31">
        <dgm:presLayoutVars>
          <dgm:chMax val="0"/>
          <dgm:bulletEnabled val="1"/>
        </dgm:presLayoutVars>
      </dgm:prSet>
      <dgm:spPr/>
    </dgm:pt>
    <dgm:pt modelId="{32F5CE95-734F-4B6A-8489-7B7A420F7E8C}" type="pres">
      <dgm:prSet presAssocID="{150AFEF8-D40E-449D-80E8-F94B09A24791}" presName="spacer" presStyleCnt="0"/>
      <dgm:spPr/>
    </dgm:pt>
    <dgm:pt modelId="{550C02BF-F59F-4D05-881E-A0738612165D}" type="pres">
      <dgm:prSet presAssocID="{7062B309-833A-4CCE-8654-8C2E116EAF51}" presName="parentText" presStyleLbl="node1" presStyleIdx="25" presStyleCnt="31">
        <dgm:presLayoutVars>
          <dgm:chMax val="0"/>
          <dgm:bulletEnabled val="1"/>
        </dgm:presLayoutVars>
      </dgm:prSet>
      <dgm:spPr/>
    </dgm:pt>
    <dgm:pt modelId="{17D9BF9E-0277-4538-BCCB-1689D994B3D7}" type="pres">
      <dgm:prSet presAssocID="{0A44E7FD-E0EE-4E13-B609-21097838BF83}" presName="spacer" presStyleCnt="0"/>
      <dgm:spPr/>
    </dgm:pt>
    <dgm:pt modelId="{93D17750-671D-4C06-8D1B-B73FFE37E52D}" type="pres">
      <dgm:prSet presAssocID="{E8631351-C6A9-4F25-AD9F-4A4B4459C0A1}" presName="parentText" presStyleLbl="node1" presStyleIdx="26" presStyleCnt="31">
        <dgm:presLayoutVars>
          <dgm:chMax val="0"/>
          <dgm:bulletEnabled val="1"/>
        </dgm:presLayoutVars>
      </dgm:prSet>
      <dgm:spPr/>
    </dgm:pt>
    <dgm:pt modelId="{748B75EB-9ABD-4366-97B2-A20247D9FAEA}" type="pres">
      <dgm:prSet presAssocID="{B8570EAA-1AC2-4AB0-9310-E308213956D5}" presName="spacer" presStyleCnt="0"/>
      <dgm:spPr/>
    </dgm:pt>
    <dgm:pt modelId="{B1E09629-FD65-4C57-A25E-D3FED8380A60}" type="pres">
      <dgm:prSet presAssocID="{0CC64F88-E2C9-4C23-B847-7AFBF886594F}" presName="parentText" presStyleLbl="node1" presStyleIdx="27" presStyleCnt="31">
        <dgm:presLayoutVars>
          <dgm:chMax val="0"/>
          <dgm:bulletEnabled val="1"/>
        </dgm:presLayoutVars>
      </dgm:prSet>
      <dgm:spPr/>
    </dgm:pt>
    <dgm:pt modelId="{0A2770DF-F0B7-4AA8-866C-00363A88360A}" type="pres">
      <dgm:prSet presAssocID="{B8E228E2-0AA6-45B4-AFBA-D58AA693A68C}" presName="spacer" presStyleCnt="0"/>
      <dgm:spPr/>
    </dgm:pt>
    <dgm:pt modelId="{82497B57-04D7-4CE0-85F1-7293DECB5284}" type="pres">
      <dgm:prSet presAssocID="{2366D47A-BE4A-4C4C-BC46-9EF1DFC3EE01}" presName="parentText" presStyleLbl="node1" presStyleIdx="28" presStyleCnt="31">
        <dgm:presLayoutVars>
          <dgm:chMax val="0"/>
          <dgm:bulletEnabled val="1"/>
        </dgm:presLayoutVars>
      </dgm:prSet>
      <dgm:spPr/>
    </dgm:pt>
    <dgm:pt modelId="{C8DF32F5-18A9-4CA1-95C0-EDB14A149557}" type="pres">
      <dgm:prSet presAssocID="{CE554448-0666-4261-B8B6-3D943E90152F}" presName="spacer" presStyleCnt="0"/>
      <dgm:spPr/>
    </dgm:pt>
    <dgm:pt modelId="{4F81B75A-A777-4894-A77B-3E07E5C5EF91}" type="pres">
      <dgm:prSet presAssocID="{0A3EAF16-6F88-4412-AAFE-9F1994C238D1}" presName="parentText" presStyleLbl="node1" presStyleIdx="29" presStyleCnt="31">
        <dgm:presLayoutVars>
          <dgm:chMax val="0"/>
          <dgm:bulletEnabled val="1"/>
        </dgm:presLayoutVars>
      </dgm:prSet>
      <dgm:spPr/>
    </dgm:pt>
    <dgm:pt modelId="{5384A077-4A82-4ECE-9B5E-FDF6BD062F15}" type="pres">
      <dgm:prSet presAssocID="{B2268A0E-EC26-4259-BC40-6907692817F9}" presName="spacer" presStyleCnt="0"/>
      <dgm:spPr/>
    </dgm:pt>
    <dgm:pt modelId="{109597C1-EF98-422E-B5A5-FADF7ED9F9EC}" type="pres">
      <dgm:prSet presAssocID="{10224761-2F0E-422F-9579-9B11E631CBAC}" presName="parentText" presStyleLbl="node1" presStyleIdx="30" presStyleCnt="31">
        <dgm:presLayoutVars>
          <dgm:chMax val="0"/>
          <dgm:bulletEnabled val="1"/>
        </dgm:presLayoutVars>
      </dgm:prSet>
      <dgm:spPr/>
    </dgm:pt>
  </dgm:ptLst>
  <dgm:cxnLst>
    <dgm:cxn modelId="{08EFD900-145C-4304-B360-FEF86A24025A}" srcId="{4D8053C6-FC9B-47CC-9A2B-B033EDC2C836}" destId="{E8631351-C6A9-4F25-AD9F-4A4B4459C0A1}" srcOrd="26" destOrd="0" parTransId="{5E16D981-3A3B-40D0-BEE8-9762EFBBCB9C}" sibTransId="{B8570EAA-1AC2-4AB0-9310-E308213956D5}"/>
    <dgm:cxn modelId="{E7CC7901-A1A8-4B5C-9477-3D51DB25DF24}" type="presOf" srcId="{56299B48-78E6-4758-876B-543CB5AA79B5}" destId="{7A75BF83-C64F-422D-8C28-0F159A6062C5}" srcOrd="0" destOrd="0" presId="urn:microsoft.com/office/officeart/2005/8/layout/vList2"/>
    <dgm:cxn modelId="{A058D301-9840-47F7-B7E8-C6EE17E405EF}" srcId="{4D8053C6-FC9B-47CC-9A2B-B033EDC2C836}" destId="{371F4FE6-3AF5-48FB-932B-81A2B7C8F5B7}" srcOrd="14" destOrd="0" parTransId="{AB9A6B3B-696F-43EE-B564-1F2312A1453C}" sibTransId="{30209134-556A-4763-A4AA-B6AC8A0EBA78}"/>
    <dgm:cxn modelId="{6C252403-4A2D-4343-9BA7-0FF7E6B5BD00}" srcId="{4D8053C6-FC9B-47CC-9A2B-B033EDC2C836}" destId="{5681C8B8-F440-44CD-ABD7-ED7B83A5C292}" srcOrd="20" destOrd="0" parTransId="{24796DD2-691E-454C-BCFB-587899EDB286}" sibTransId="{2A7BE0E9-6B9B-4831-8E43-580A584DBD1A}"/>
    <dgm:cxn modelId="{51DD660A-5FF1-4D32-A05C-290E61567085}" type="presOf" srcId="{910D0D07-258C-4BA0-9C85-2FDB18305D3B}" destId="{57735C91-52DD-4382-AF4C-F9F33EFC3739}" srcOrd="0" destOrd="0" presId="urn:microsoft.com/office/officeart/2005/8/layout/vList2"/>
    <dgm:cxn modelId="{29E70914-9EF3-4509-AAF2-8B73E0447507}" type="presOf" srcId="{2F034A0F-B54E-4B28-A7C0-0CCD979D1B3E}" destId="{37FF0D3D-C969-4238-A68C-71148158ABA4}" srcOrd="0" destOrd="0" presId="urn:microsoft.com/office/officeart/2005/8/layout/vList2"/>
    <dgm:cxn modelId="{63B50F16-F4E9-4AE0-9062-6833D241579F}" srcId="{4D8053C6-FC9B-47CC-9A2B-B033EDC2C836}" destId="{0CC64F88-E2C9-4C23-B847-7AFBF886594F}" srcOrd="27" destOrd="0" parTransId="{965EE73A-E9CA-4F9F-A235-B0346E8D85DE}" sibTransId="{B8E228E2-0AA6-45B4-AFBA-D58AA693A68C}"/>
    <dgm:cxn modelId="{CEFCD317-4E3A-41C8-8D30-8C545EEFD85A}" type="presOf" srcId="{371F4FE6-3AF5-48FB-932B-81A2B7C8F5B7}" destId="{5AFBF8BA-7F94-4266-BB4D-8BC6B638C44E}" srcOrd="0" destOrd="0" presId="urn:microsoft.com/office/officeart/2005/8/layout/vList2"/>
    <dgm:cxn modelId="{CD6BA51F-5225-4EA6-87BC-EE52C391F242}" srcId="{4D8053C6-FC9B-47CC-9A2B-B033EDC2C836}" destId="{20952B1A-34BA-4BFF-A07B-04D58E8823CD}" srcOrd="13" destOrd="0" parTransId="{95E77112-47C3-4963-A2B5-B48D8B5565F1}" sibTransId="{2A58E647-E87E-468D-A53D-524DB10F3D84}"/>
    <dgm:cxn modelId="{5AC30524-BB7E-424D-8AFD-1B601EFABD4B}" type="presOf" srcId="{D98D2C5F-CD77-4E88-BA0E-7369FB200A4F}" destId="{E01C2576-8119-4AB2-A4D4-56570F8E5EAE}" srcOrd="0" destOrd="0" presId="urn:microsoft.com/office/officeart/2005/8/layout/vList2"/>
    <dgm:cxn modelId="{5D2A7227-FDD1-474E-81D2-98AB96DD2238}" type="presOf" srcId="{10224761-2F0E-422F-9579-9B11E631CBAC}" destId="{109597C1-EF98-422E-B5A5-FADF7ED9F9EC}" srcOrd="0" destOrd="0" presId="urn:microsoft.com/office/officeart/2005/8/layout/vList2"/>
    <dgm:cxn modelId="{FC767B34-E044-4742-AC40-F42ECFC2989C}" type="presOf" srcId="{20952B1A-34BA-4BFF-A07B-04D58E8823CD}" destId="{2442E07C-CDDD-46BB-A7C2-859758EA0F28}" srcOrd="0" destOrd="0" presId="urn:microsoft.com/office/officeart/2005/8/layout/vList2"/>
    <dgm:cxn modelId="{3F67BB3D-5189-4BEA-A127-D4479872D731}" srcId="{4D8053C6-FC9B-47CC-9A2B-B033EDC2C836}" destId="{2D8221A4-E077-490E-9EAF-300B4ECAB77D}" srcOrd="22" destOrd="0" parTransId="{435B4901-C779-40FE-99CA-32C5FC859EAD}" sibTransId="{50CEDD52-F72E-4D99-A4D6-5FAB233A9E99}"/>
    <dgm:cxn modelId="{3B70125F-6C27-42CC-8128-E70001BFDA01}" srcId="{4D8053C6-FC9B-47CC-9A2B-B033EDC2C836}" destId="{0A3EAF16-6F88-4412-AAFE-9F1994C238D1}" srcOrd="29" destOrd="0" parTransId="{1ACDEE21-5ACF-4A25-BD47-B932B3B921E0}" sibTransId="{B2268A0E-EC26-4259-BC40-6907692817F9}"/>
    <dgm:cxn modelId="{E0FDA25F-4E43-4D85-9B7A-C849266A991C}" srcId="{4D8053C6-FC9B-47CC-9A2B-B033EDC2C836}" destId="{10224761-2F0E-422F-9579-9B11E631CBAC}" srcOrd="30" destOrd="0" parTransId="{6D7FA843-E92F-46D2-8533-C0F684322E9A}" sibTransId="{3C5DEAA6-185A-4FE4-BD0E-C6FD238FD05C}"/>
    <dgm:cxn modelId="{885C8B60-C655-469F-A2AB-697FBFCA9AFD}" type="presOf" srcId="{A3953E25-4D41-4FAD-900B-C32005AE5B31}" destId="{632AADFB-DF73-4AF6-B708-14F1DF1BDC32}" srcOrd="0" destOrd="0" presId="urn:microsoft.com/office/officeart/2005/8/layout/vList2"/>
    <dgm:cxn modelId="{A5D6A863-6897-4CAB-BD07-5B637BBF2E29}" srcId="{4D8053C6-FC9B-47CC-9A2B-B033EDC2C836}" destId="{23E2AE4F-683C-44F4-91AC-7BDD6265A690}" srcOrd="21" destOrd="0" parTransId="{4C7316B9-B8AD-4CD0-A270-06CF048D4BC4}" sibTransId="{BC2F5506-5B45-46F2-BB09-C3DC4BE6560E}"/>
    <dgm:cxn modelId="{5BC8A165-06E1-41C6-B892-9D4238CC0B83}" srcId="{4D8053C6-FC9B-47CC-9A2B-B033EDC2C836}" destId="{EFDFCB08-4C8E-464D-93F4-E8906C2E1180}" srcOrd="15" destOrd="0" parTransId="{29494931-EAF7-4838-9C60-DBD5D30FD1CD}" sibTransId="{D37A916C-5F3C-4AA2-B1CA-C782AA758355}"/>
    <dgm:cxn modelId="{DB830A67-F883-429B-8F5B-81446ABC18FB}" type="presOf" srcId="{0A3EAF16-6F88-4412-AAFE-9F1994C238D1}" destId="{4F81B75A-A777-4894-A77B-3E07E5C5EF91}" srcOrd="0" destOrd="0" presId="urn:microsoft.com/office/officeart/2005/8/layout/vList2"/>
    <dgm:cxn modelId="{9B36F647-789E-4C37-BD8F-7065C7A152FE}" srcId="{4D8053C6-FC9B-47CC-9A2B-B033EDC2C836}" destId="{4C2D3502-0A02-49A0-ACD8-3EF58DD58417}" srcOrd="5" destOrd="0" parTransId="{C75D171B-96F5-4978-9CF5-BAE171052EA2}" sibTransId="{039E7811-84C0-4035-B0EC-DE20538768F6}"/>
    <dgm:cxn modelId="{905CAB4A-3067-4F74-8734-F020BCB034C7}" srcId="{4D8053C6-FC9B-47CC-9A2B-B033EDC2C836}" destId="{5B9822A9-C262-4B3B-8269-0F6E7355A79D}" srcOrd="24" destOrd="0" parTransId="{3AC1DC3E-F2E4-468B-8413-995DD6367EEC}" sibTransId="{150AFEF8-D40E-449D-80E8-F94B09A24791}"/>
    <dgm:cxn modelId="{7510206D-BE05-4FF1-A4B4-B8BEFBAD2817}" type="presOf" srcId="{2366D47A-BE4A-4C4C-BC46-9EF1DFC3EE01}" destId="{82497B57-04D7-4CE0-85F1-7293DECB5284}" srcOrd="0" destOrd="0" presId="urn:microsoft.com/office/officeart/2005/8/layout/vList2"/>
    <dgm:cxn modelId="{BF1CDB71-27F3-4595-874D-627F3FFA675E}" srcId="{4D8053C6-FC9B-47CC-9A2B-B033EDC2C836}" destId="{7D8AAFC3-E264-4A14-85BD-7DE1D5E61F46}" srcOrd="17" destOrd="0" parTransId="{F5B1FE6C-2D4A-4B04-98FD-5BCACF7253A8}" sibTransId="{C162180D-ED8C-41E1-9D95-C2A3778869BD}"/>
    <dgm:cxn modelId="{48B19255-D33D-47E9-8CBA-F416827BE060}" srcId="{4D8053C6-FC9B-47CC-9A2B-B033EDC2C836}" destId="{C6376540-4A6F-4A70-9DD8-F75DED1351EC}" srcOrd="19" destOrd="0" parTransId="{FFB50023-E85C-4548-8DF6-E70BF6A2972F}" sibTransId="{1E886407-8100-4FF9-9BA1-B3603737CC71}"/>
    <dgm:cxn modelId="{12F06959-FE5D-499D-A63C-556A3457F58E}" srcId="{4D8053C6-FC9B-47CC-9A2B-B033EDC2C836}" destId="{56299B48-78E6-4758-876B-543CB5AA79B5}" srcOrd="2" destOrd="0" parTransId="{D2BE0C6D-E43B-4B63-B9A2-DCC4AA71C2A6}" sibTransId="{54D5CD56-AB4F-4799-B187-19EA88E308C5}"/>
    <dgm:cxn modelId="{F10E907D-7CF5-4B7A-AF30-C13C4D939998}" srcId="{4D8053C6-FC9B-47CC-9A2B-B033EDC2C836}" destId="{E9237589-3F7F-41DC-88DE-BD7444985389}" srcOrd="1" destOrd="0" parTransId="{5C99D4A9-7E48-45E3-B2F4-E20BC8A048E3}" sibTransId="{82BCF745-01E5-4763-8EC1-6C8A945BC99F}"/>
    <dgm:cxn modelId="{54BDFD7F-A183-4D71-B743-B085B7EF1E13}" srcId="{4D8053C6-FC9B-47CC-9A2B-B033EDC2C836}" destId="{2366D47A-BE4A-4C4C-BC46-9EF1DFC3EE01}" srcOrd="28" destOrd="0" parTransId="{3FC1A0C2-2A84-4BAB-9F37-3343437A1122}" sibTransId="{CE554448-0666-4261-B8B6-3D943E90152F}"/>
    <dgm:cxn modelId="{CD5B8F89-101D-4B61-BB65-7EC42903D49F}" type="presOf" srcId="{7C182CB1-8A9A-467A-823B-909B79C6442C}" destId="{FCD11C3F-3537-48A7-B5D2-6548EEEE3CD2}" srcOrd="0" destOrd="0" presId="urn:microsoft.com/office/officeart/2005/8/layout/vList2"/>
    <dgm:cxn modelId="{4AFAB789-7002-40A0-B751-7EC25DF545B7}" type="presOf" srcId="{23E2AE4F-683C-44F4-91AC-7BDD6265A690}" destId="{03E82390-FCC0-4143-8F63-2B67166A2CCF}" srcOrd="0" destOrd="0" presId="urn:microsoft.com/office/officeart/2005/8/layout/vList2"/>
    <dgm:cxn modelId="{AD35788A-18E4-4727-A7FF-EB6CA46CD6DA}" type="presOf" srcId="{E8631351-C6A9-4F25-AD9F-4A4B4459C0A1}" destId="{93D17750-671D-4C06-8D1B-B73FFE37E52D}" srcOrd="0" destOrd="0" presId="urn:microsoft.com/office/officeart/2005/8/layout/vList2"/>
    <dgm:cxn modelId="{B120598B-83B2-4831-A02F-3061CCF3F01A}" type="presOf" srcId="{07DFA639-9EDE-4820-93DC-4F0C230E8F25}" destId="{93BBF56D-FDA2-43AD-A5E5-83EE567860EE}" srcOrd="0" destOrd="0" presId="urn:microsoft.com/office/officeart/2005/8/layout/vList2"/>
    <dgm:cxn modelId="{C21A658C-CBD9-43A3-A04B-51CA08BEC545}" type="presOf" srcId="{9863144A-CF9C-4F3C-899B-215D0647A27F}" destId="{C889B6B8-9E09-42B8-99C6-386EFF1873DE}" srcOrd="0" destOrd="0" presId="urn:microsoft.com/office/officeart/2005/8/layout/vList2"/>
    <dgm:cxn modelId="{4E4E818C-2F88-44E3-BC22-8F24440CC84E}" type="presOf" srcId="{5681C8B8-F440-44CD-ABD7-ED7B83A5C292}" destId="{5BF214C4-E194-4939-9B47-AE96877EDA6D}" srcOrd="0" destOrd="0" presId="urn:microsoft.com/office/officeart/2005/8/layout/vList2"/>
    <dgm:cxn modelId="{638B0292-C2EC-4AB9-BB8E-CED5F5B2ABAA}" type="presOf" srcId="{9C280D58-76AA-4B8B-8761-29FDCB33417B}" destId="{E91C7138-2B97-465A-8121-97AFD2D3EADD}" srcOrd="0" destOrd="0" presId="urn:microsoft.com/office/officeart/2005/8/layout/vList2"/>
    <dgm:cxn modelId="{E98F7492-1DB7-423E-8875-767385FF960A}" type="presOf" srcId="{2D8221A4-E077-490E-9EAF-300B4ECAB77D}" destId="{AC65C837-7805-4520-A4B0-39FD9DF3FEC2}" srcOrd="0" destOrd="0" presId="urn:microsoft.com/office/officeart/2005/8/layout/vList2"/>
    <dgm:cxn modelId="{6FA33E95-3A0B-41AA-8641-E2D58B436212}" type="presOf" srcId="{43C9A81B-B01E-4B9D-BFAB-1E0C6309EF0D}" destId="{4003A6F2-144E-4A8B-875A-BE09D6232D9A}" srcOrd="0" destOrd="0" presId="urn:microsoft.com/office/officeart/2005/8/layout/vList2"/>
    <dgm:cxn modelId="{1699AA98-6690-49F7-88B8-EACC27AC31F3}" type="presOf" srcId="{7062B309-833A-4CCE-8654-8C2E116EAF51}" destId="{550C02BF-F59F-4D05-881E-A0738612165D}" srcOrd="0" destOrd="0" presId="urn:microsoft.com/office/officeart/2005/8/layout/vList2"/>
    <dgm:cxn modelId="{5F06BE9E-D46B-497D-88FD-EF78C5DEE509}" type="presOf" srcId="{7D8AAFC3-E264-4A14-85BD-7DE1D5E61F46}" destId="{AD01BCD5-DB81-4935-BF4D-2B5DEA7D3046}" srcOrd="0" destOrd="0" presId="urn:microsoft.com/office/officeart/2005/8/layout/vList2"/>
    <dgm:cxn modelId="{A6B84FA2-30AF-4B1F-B929-598AEBE8624A}" srcId="{4D8053C6-FC9B-47CC-9A2B-B033EDC2C836}" destId="{A3953E25-4D41-4FAD-900B-C32005AE5B31}" srcOrd="6" destOrd="0" parTransId="{8432AD2C-5B4D-4EAF-842D-EC9AE4D82D36}" sibTransId="{A41021B1-71DC-41D6-B5B2-A98079568D8E}"/>
    <dgm:cxn modelId="{47F219A9-1070-4CCE-B594-FD0DF0A0A7A0}" srcId="{4D8053C6-FC9B-47CC-9A2B-B033EDC2C836}" destId="{7062B309-833A-4CCE-8654-8C2E116EAF51}" srcOrd="25" destOrd="0" parTransId="{63AC71D2-AA1C-440B-B94D-CA5A903E6D6F}" sibTransId="{0A44E7FD-E0EE-4E13-B609-21097838BF83}"/>
    <dgm:cxn modelId="{36D6A1AE-6229-4046-B3A0-55E700AC3FC8}" type="presOf" srcId="{EFDFCB08-4C8E-464D-93F4-E8906C2E1180}" destId="{DE5AAE16-7563-4261-BEBB-A9535A78B56F}" srcOrd="0" destOrd="0" presId="urn:microsoft.com/office/officeart/2005/8/layout/vList2"/>
    <dgm:cxn modelId="{8CA195B5-6B6A-4A18-950E-63F5DE8E1E74}" srcId="{4D8053C6-FC9B-47CC-9A2B-B033EDC2C836}" destId="{910D0D07-258C-4BA0-9C85-2FDB18305D3B}" srcOrd="3" destOrd="0" parTransId="{4CD0A58C-3353-40D8-A0B4-67F3FB06B56E}" sibTransId="{52BA7B92-12CA-43E6-9154-A7A633515961}"/>
    <dgm:cxn modelId="{4A514EB7-51F3-4987-B493-8D128B330827}" srcId="{4D8053C6-FC9B-47CC-9A2B-B033EDC2C836}" destId="{9863144A-CF9C-4F3C-899B-215D0647A27F}" srcOrd="7" destOrd="0" parTransId="{FD421F40-BFCF-44B0-B4CF-A466F77E50DC}" sibTransId="{A572796F-1FFA-4F49-A2D5-8C23F3293A9D}"/>
    <dgm:cxn modelId="{493AECB8-7F8E-4FB3-837B-2D10FDDE969D}" srcId="{4D8053C6-FC9B-47CC-9A2B-B033EDC2C836}" destId="{2F034A0F-B54E-4B28-A7C0-0CCD979D1B3E}" srcOrd="4" destOrd="0" parTransId="{1AD5F869-DFA0-473C-B443-8CF029158C63}" sibTransId="{A1674709-DAB5-4D64-A6E4-7E8728BD83C5}"/>
    <dgm:cxn modelId="{142FB3BA-7044-4B03-B454-A27A3ACC6E80}" srcId="{4D8053C6-FC9B-47CC-9A2B-B033EDC2C836}" destId="{F3ABBCD9-7862-4D3C-BC72-2F8DAE2AED05}" srcOrd="0" destOrd="0" parTransId="{59F21B60-728F-4B58-B7CF-16A2273E3A19}" sibTransId="{113B6AA0-B772-4AA7-A5C5-5DDFBDD3A0C6}"/>
    <dgm:cxn modelId="{485573BB-74CA-450C-88BF-FACABD11ABE1}" srcId="{4D8053C6-FC9B-47CC-9A2B-B033EDC2C836}" destId="{D98D2C5F-CD77-4E88-BA0E-7369FB200A4F}" srcOrd="16" destOrd="0" parTransId="{0312BCED-2BEF-4892-B9B8-CAD4ED407BBE}" sibTransId="{F7FB960E-62C1-41B0-8C55-7B9745C0E29C}"/>
    <dgm:cxn modelId="{873382BC-0F0F-4A55-A281-FE3221963B02}" type="presOf" srcId="{E289023B-2812-494D-9D14-2DAF731F8985}" destId="{CD67AB4F-12D6-4F80-81D9-1C6E8A2F9E8A}" srcOrd="0" destOrd="0" presId="urn:microsoft.com/office/officeart/2005/8/layout/vList2"/>
    <dgm:cxn modelId="{B3F3AABF-FC63-463F-B353-EB3266A977A2}" srcId="{4D8053C6-FC9B-47CC-9A2B-B033EDC2C836}" destId="{9C280D58-76AA-4B8B-8761-29FDCB33417B}" srcOrd="23" destOrd="0" parTransId="{46A218FE-8485-471B-B181-50AF0EE6D1D8}" sibTransId="{85D4A07B-7002-4A50-AD1A-7676D593535E}"/>
    <dgm:cxn modelId="{58B0D3C7-23D6-44D9-8CE6-3F291D72306C}" type="presOf" srcId="{0C2CAF5E-EB21-4E70-B23A-72B4564F1973}" destId="{031698E6-0723-47D8-9EF9-324471B3A02A}" srcOrd="0" destOrd="0" presId="urn:microsoft.com/office/officeart/2005/8/layout/vList2"/>
    <dgm:cxn modelId="{3C450FC8-8BA0-4C08-ABCC-EA20F967A641}" srcId="{4D8053C6-FC9B-47CC-9A2B-B033EDC2C836}" destId="{07DFA639-9EDE-4820-93DC-4F0C230E8F25}" srcOrd="8" destOrd="0" parTransId="{146E43A7-45D4-4A6A-BC73-6DEEA9B963BE}" sibTransId="{DC138D98-C607-49E7-9031-40CA339243FB}"/>
    <dgm:cxn modelId="{A00DB1CB-8D45-42B7-AFF8-2F557E218C12}" type="presOf" srcId="{5B9822A9-C262-4B3B-8269-0F6E7355A79D}" destId="{039E8D85-07FB-43CE-950D-4F2C1F414B0E}" srcOrd="0" destOrd="0" presId="urn:microsoft.com/office/officeart/2005/8/layout/vList2"/>
    <dgm:cxn modelId="{9250D2D7-A2C3-4485-BA4A-DF63B6F19938}" type="presOf" srcId="{14026E13-8F34-4C7E-A386-DE63B69E4B75}" destId="{A88AC2E9-1511-4129-B3F0-0A493CE23AA3}" srcOrd="0" destOrd="0" presId="urn:microsoft.com/office/officeart/2005/8/layout/vList2"/>
    <dgm:cxn modelId="{EF1BF4D7-A2CF-462C-BF37-877A657C823D}" srcId="{4D8053C6-FC9B-47CC-9A2B-B033EDC2C836}" destId="{E289023B-2812-494D-9D14-2DAF731F8985}" srcOrd="9" destOrd="0" parTransId="{AA7DE5BE-0C71-46CF-A583-34608D9735B3}" sibTransId="{86C2EC7D-8CCE-4C88-AC23-86EBD6F9C845}"/>
    <dgm:cxn modelId="{9ACD1DD8-9742-416C-9D0E-7FAC797729F5}" type="presOf" srcId="{F3ABBCD9-7862-4D3C-BC72-2F8DAE2AED05}" destId="{6E2B1E73-9A4A-4C54-95B5-CEBE9969873B}" srcOrd="0" destOrd="0" presId="urn:microsoft.com/office/officeart/2005/8/layout/vList2"/>
    <dgm:cxn modelId="{BE1444D9-FEB5-484B-B0EA-A525C48283F3}" type="presOf" srcId="{4C2D3502-0A02-49A0-ACD8-3EF58DD58417}" destId="{03EFCD0E-BB1A-41C4-84D8-E9AADE51CF1B}" srcOrd="0" destOrd="0" presId="urn:microsoft.com/office/officeart/2005/8/layout/vList2"/>
    <dgm:cxn modelId="{975060DA-1F8F-4C6B-B173-620AE96A665E}" type="presOf" srcId="{E9237589-3F7F-41DC-88DE-BD7444985389}" destId="{2F7C2B1C-ABEA-403B-9F27-EDF03DE2BB1C}" srcOrd="0" destOrd="0" presId="urn:microsoft.com/office/officeart/2005/8/layout/vList2"/>
    <dgm:cxn modelId="{7ED482DB-3FCA-437E-8BD3-B60E4B29F73E}" srcId="{4D8053C6-FC9B-47CC-9A2B-B033EDC2C836}" destId="{14026E13-8F34-4C7E-A386-DE63B69E4B75}" srcOrd="18" destOrd="0" parTransId="{C8A2A201-5113-4E36-9BD1-015B011E5A7E}" sibTransId="{2DCC7076-DB35-4346-8C8C-E8E43A621390}"/>
    <dgm:cxn modelId="{ADDD7EE3-1EF4-4B7E-8CF0-9F71EBE3060F}" srcId="{4D8053C6-FC9B-47CC-9A2B-B033EDC2C836}" destId="{7C182CB1-8A9A-467A-823B-909B79C6442C}" srcOrd="11" destOrd="0" parTransId="{A99C4C5F-0A20-4625-B00B-FAC8DDAB69B6}" sibTransId="{1D661E54-BA27-44B8-901C-D28F06D47FF6}"/>
    <dgm:cxn modelId="{F74999E7-E56C-401D-A6A3-BE51E4EF8D26}" srcId="{4D8053C6-FC9B-47CC-9A2B-B033EDC2C836}" destId="{0C2CAF5E-EB21-4E70-B23A-72B4564F1973}" srcOrd="12" destOrd="0" parTransId="{3AE5FEC0-326E-4C89-BD44-EF4C48333B6A}" sibTransId="{46DB08D3-9A0E-435D-9E6C-70CCBE924CE8}"/>
    <dgm:cxn modelId="{0532C7EB-4718-4600-9C42-F8E33DDC5E1C}" type="presOf" srcId="{C6376540-4A6F-4A70-9DD8-F75DED1351EC}" destId="{9E7AD6A6-073F-4944-B212-686108B7078C}" srcOrd="0" destOrd="0" presId="urn:microsoft.com/office/officeart/2005/8/layout/vList2"/>
    <dgm:cxn modelId="{E18C1BEF-E663-46D4-813C-04B2C6FE90CB}" srcId="{4D8053C6-FC9B-47CC-9A2B-B033EDC2C836}" destId="{43C9A81B-B01E-4B9D-BFAB-1E0C6309EF0D}" srcOrd="10" destOrd="0" parTransId="{6BC8AAC4-00CB-4A8C-BCC8-C8A703043D11}" sibTransId="{02AFC4D5-FFDE-4A91-940D-BCBDEA2CD80C}"/>
    <dgm:cxn modelId="{32C1B2EF-2511-42DE-B4CE-CD268A5E500F}" type="presOf" srcId="{4D8053C6-FC9B-47CC-9A2B-B033EDC2C836}" destId="{3A166901-E53C-4FD2-869A-633DF9F7BCFC}" srcOrd="0" destOrd="0" presId="urn:microsoft.com/office/officeart/2005/8/layout/vList2"/>
    <dgm:cxn modelId="{A4E75CFC-C3BF-45B6-AB9C-51A2153FD89B}" type="presOf" srcId="{0CC64F88-E2C9-4C23-B847-7AFBF886594F}" destId="{B1E09629-FD65-4C57-A25E-D3FED8380A60}" srcOrd="0" destOrd="0" presId="urn:microsoft.com/office/officeart/2005/8/layout/vList2"/>
    <dgm:cxn modelId="{B3DCF12C-3D4C-403C-9852-5069B65E3BC2}" type="presParOf" srcId="{3A166901-E53C-4FD2-869A-633DF9F7BCFC}" destId="{6E2B1E73-9A4A-4C54-95B5-CEBE9969873B}" srcOrd="0" destOrd="0" presId="urn:microsoft.com/office/officeart/2005/8/layout/vList2"/>
    <dgm:cxn modelId="{C6B8107B-D355-4BFB-A5AC-F2E01DF0E811}" type="presParOf" srcId="{3A166901-E53C-4FD2-869A-633DF9F7BCFC}" destId="{37DF3D9A-C309-4A1D-A077-CE149EF0DCC3}" srcOrd="1" destOrd="0" presId="urn:microsoft.com/office/officeart/2005/8/layout/vList2"/>
    <dgm:cxn modelId="{D71F0D33-AC5C-4104-BDFC-9052EC27DCB3}" type="presParOf" srcId="{3A166901-E53C-4FD2-869A-633DF9F7BCFC}" destId="{2F7C2B1C-ABEA-403B-9F27-EDF03DE2BB1C}" srcOrd="2" destOrd="0" presId="urn:microsoft.com/office/officeart/2005/8/layout/vList2"/>
    <dgm:cxn modelId="{C46EE71C-33F9-4492-A0F5-6E2AA9932AB1}" type="presParOf" srcId="{3A166901-E53C-4FD2-869A-633DF9F7BCFC}" destId="{8FF0CCEA-C1E5-4144-9361-325605B5169A}" srcOrd="3" destOrd="0" presId="urn:microsoft.com/office/officeart/2005/8/layout/vList2"/>
    <dgm:cxn modelId="{38725C28-E229-44BD-AB76-B2EA484030D9}" type="presParOf" srcId="{3A166901-E53C-4FD2-869A-633DF9F7BCFC}" destId="{7A75BF83-C64F-422D-8C28-0F159A6062C5}" srcOrd="4" destOrd="0" presId="urn:microsoft.com/office/officeart/2005/8/layout/vList2"/>
    <dgm:cxn modelId="{42B905B8-78C9-476A-B9A5-174B3EF516AB}" type="presParOf" srcId="{3A166901-E53C-4FD2-869A-633DF9F7BCFC}" destId="{7521DC77-335A-4FD8-BD34-F4BE73ADC92D}" srcOrd="5" destOrd="0" presId="urn:microsoft.com/office/officeart/2005/8/layout/vList2"/>
    <dgm:cxn modelId="{3D870C89-2D1F-49F6-AA40-EF19FD26DDB8}" type="presParOf" srcId="{3A166901-E53C-4FD2-869A-633DF9F7BCFC}" destId="{57735C91-52DD-4382-AF4C-F9F33EFC3739}" srcOrd="6" destOrd="0" presId="urn:microsoft.com/office/officeart/2005/8/layout/vList2"/>
    <dgm:cxn modelId="{E3410692-A32B-460E-BE7F-CBCAA548A385}" type="presParOf" srcId="{3A166901-E53C-4FD2-869A-633DF9F7BCFC}" destId="{E69B97CF-6CBC-4837-97AB-403BCB427A07}" srcOrd="7" destOrd="0" presId="urn:microsoft.com/office/officeart/2005/8/layout/vList2"/>
    <dgm:cxn modelId="{7F464D61-FA85-45CD-A3BE-2C0BF8B91C9C}" type="presParOf" srcId="{3A166901-E53C-4FD2-869A-633DF9F7BCFC}" destId="{37FF0D3D-C969-4238-A68C-71148158ABA4}" srcOrd="8" destOrd="0" presId="urn:microsoft.com/office/officeart/2005/8/layout/vList2"/>
    <dgm:cxn modelId="{8A8E7C97-54C5-4487-92E6-DCC4753EBE7E}" type="presParOf" srcId="{3A166901-E53C-4FD2-869A-633DF9F7BCFC}" destId="{26FDCB0A-D3F0-4B87-B9D2-8CA524321675}" srcOrd="9" destOrd="0" presId="urn:microsoft.com/office/officeart/2005/8/layout/vList2"/>
    <dgm:cxn modelId="{C64BC452-137C-4105-9749-6EB76CF14EAF}" type="presParOf" srcId="{3A166901-E53C-4FD2-869A-633DF9F7BCFC}" destId="{03EFCD0E-BB1A-41C4-84D8-E9AADE51CF1B}" srcOrd="10" destOrd="0" presId="urn:microsoft.com/office/officeart/2005/8/layout/vList2"/>
    <dgm:cxn modelId="{A83F6E2A-3167-4314-A10B-DF8F189F540A}" type="presParOf" srcId="{3A166901-E53C-4FD2-869A-633DF9F7BCFC}" destId="{2C98F16F-41CC-41E1-93FC-67687634DDFB}" srcOrd="11" destOrd="0" presId="urn:microsoft.com/office/officeart/2005/8/layout/vList2"/>
    <dgm:cxn modelId="{94E5E9BF-E802-45A1-B6E6-18CE2C1A113D}" type="presParOf" srcId="{3A166901-E53C-4FD2-869A-633DF9F7BCFC}" destId="{632AADFB-DF73-4AF6-B708-14F1DF1BDC32}" srcOrd="12" destOrd="0" presId="urn:microsoft.com/office/officeart/2005/8/layout/vList2"/>
    <dgm:cxn modelId="{6A3F141A-65BA-47C9-BB0F-AFAA7CB6CEF2}" type="presParOf" srcId="{3A166901-E53C-4FD2-869A-633DF9F7BCFC}" destId="{EBDE2A41-7CE3-4471-8FA9-66E444710CA0}" srcOrd="13" destOrd="0" presId="urn:microsoft.com/office/officeart/2005/8/layout/vList2"/>
    <dgm:cxn modelId="{35FB1E5B-09A9-400E-9F35-7822955E1924}" type="presParOf" srcId="{3A166901-E53C-4FD2-869A-633DF9F7BCFC}" destId="{C889B6B8-9E09-42B8-99C6-386EFF1873DE}" srcOrd="14" destOrd="0" presId="urn:microsoft.com/office/officeart/2005/8/layout/vList2"/>
    <dgm:cxn modelId="{7C2E7DCD-13B6-474A-9843-C9EDCD1E175D}" type="presParOf" srcId="{3A166901-E53C-4FD2-869A-633DF9F7BCFC}" destId="{DDBD2A5F-8DCA-4EBC-9E3D-C4C483419D38}" srcOrd="15" destOrd="0" presId="urn:microsoft.com/office/officeart/2005/8/layout/vList2"/>
    <dgm:cxn modelId="{B563CC71-7F7A-43C1-9682-37A072896765}" type="presParOf" srcId="{3A166901-E53C-4FD2-869A-633DF9F7BCFC}" destId="{93BBF56D-FDA2-43AD-A5E5-83EE567860EE}" srcOrd="16" destOrd="0" presId="urn:microsoft.com/office/officeart/2005/8/layout/vList2"/>
    <dgm:cxn modelId="{3ED59168-BC6B-4AB7-9418-9B7FC0CABE21}" type="presParOf" srcId="{3A166901-E53C-4FD2-869A-633DF9F7BCFC}" destId="{4C018A65-980A-4E0E-AB03-3124098ACD2C}" srcOrd="17" destOrd="0" presId="urn:microsoft.com/office/officeart/2005/8/layout/vList2"/>
    <dgm:cxn modelId="{6B9E2199-D179-4C07-AD65-E7912F0D3003}" type="presParOf" srcId="{3A166901-E53C-4FD2-869A-633DF9F7BCFC}" destId="{CD67AB4F-12D6-4F80-81D9-1C6E8A2F9E8A}" srcOrd="18" destOrd="0" presId="urn:microsoft.com/office/officeart/2005/8/layout/vList2"/>
    <dgm:cxn modelId="{23D1532C-67AA-494C-8222-0D5A33EE2EE8}" type="presParOf" srcId="{3A166901-E53C-4FD2-869A-633DF9F7BCFC}" destId="{8D3E1B26-9A7B-4206-9634-AB9A08935F23}" srcOrd="19" destOrd="0" presId="urn:microsoft.com/office/officeart/2005/8/layout/vList2"/>
    <dgm:cxn modelId="{14CDFD1D-C6DA-4968-A3F9-FB133844961C}" type="presParOf" srcId="{3A166901-E53C-4FD2-869A-633DF9F7BCFC}" destId="{4003A6F2-144E-4A8B-875A-BE09D6232D9A}" srcOrd="20" destOrd="0" presId="urn:microsoft.com/office/officeart/2005/8/layout/vList2"/>
    <dgm:cxn modelId="{ABE64665-9208-4362-A2FF-1840941B714C}" type="presParOf" srcId="{3A166901-E53C-4FD2-869A-633DF9F7BCFC}" destId="{66B32381-8352-4C60-BF2D-7EBBFA23417B}" srcOrd="21" destOrd="0" presId="urn:microsoft.com/office/officeart/2005/8/layout/vList2"/>
    <dgm:cxn modelId="{592243D0-AC75-4DAB-89DC-43C478CC8825}" type="presParOf" srcId="{3A166901-E53C-4FD2-869A-633DF9F7BCFC}" destId="{FCD11C3F-3537-48A7-B5D2-6548EEEE3CD2}" srcOrd="22" destOrd="0" presId="urn:microsoft.com/office/officeart/2005/8/layout/vList2"/>
    <dgm:cxn modelId="{2F69CD97-DD7A-439B-BEBA-6DD3865031BD}" type="presParOf" srcId="{3A166901-E53C-4FD2-869A-633DF9F7BCFC}" destId="{FF76B13B-E572-42E4-932E-E1154FB48525}" srcOrd="23" destOrd="0" presId="urn:microsoft.com/office/officeart/2005/8/layout/vList2"/>
    <dgm:cxn modelId="{EE04DC54-CE87-4EBD-A48F-A2D047F30A67}" type="presParOf" srcId="{3A166901-E53C-4FD2-869A-633DF9F7BCFC}" destId="{031698E6-0723-47D8-9EF9-324471B3A02A}" srcOrd="24" destOrd="0" presId="urn:microsoft.com/office/officeart/2005/8/layout/vList2"/>
    <dgm:cxn modelId="{A37604E2-160F-41A1-9FF5-5D569BEAD532}" type="presParOf" srcId="{3A166901-E53C-4FD2-869A-633DF9F7BCFC}" destId="{62E09D99-1BA1-4AB2-AD17-A918F2BC329B}" srcOrd="25" destOrd="0" presId="urn:microsoft.com/office/officeart/2005/8/layout/vList2"/>
    <dgm:cxn modelId="{332D7160-4ADF-4067-BC14-F7CEFFF033DF}" type="presParOf" srcId="{3A166901-E53C-4FD2-869A-633DF9F7BCFC}" destId="{2442E07C-CDDD-46BB-A7C2-859758EA0F28}" srcOrd="26" destOrd="0" presId="urn:microsoft.com/office/officeart/2005/8/layout/vList2"/>
    <dgm:cxn modelId="{2B95E47F-B26E-4A5A-824C-B44AE7DFF0CD}" type="presParOf" srcId="{3A166901-E53C-4FD2-869A-633DF9F7BCFC}" destId="{39DD008E-B685-4408-AAD9-FDFBA66CBB78}" srcOrd="27" destOrd="0" presId="urn:microsoft.com/office/officeart/2005/8/layout/vList2"/>
    <dgm:cxn modelId="{1F51F9B2-F38D-40E8-A5A9-0BD59CBAD3E8}" type="presParOf" srcId="{3A166901-E53C-4FD2-869A-633DF9F7BCFC}" destId="{5AFBF8BA-7F94-4266-BB4D-8BC6B638C44E}" srcOrd="28" destOrd="0" presId="urn:microsoft.com/office/officeart/2005/8/layout/vList2"/>
    <dgm:cxn modelId="{20469965-22D7-4C18-BE66-4E7AD77FA555}" type="presParOf" srcId="{3A166901-E53C-4FD2-869A-633DF9F7BCFC}" destId="{65EED515-E461-4B87-9F35-DA9004A32B8E}" srcOrd="29" destOrd="0" presId="urn:microsoft.com/office/officeart/2005/8/layout/vList2"/>
    <dgm:cxn modelId="{669CB354-63C4-4EAC-A982-874FCF9D74A5}" type="presParOf" srcId="{3A166901-E53C-4FD2-869A-633DF9F7BCFC}" destId="{DE5AAE16-7563-4261-BEBB-A9535A78B56F}" srcOrd="30" destOrd="0" presId="urn:microsoft.com/office/officeart/2005/8/layout/vList2"/>
    <dgm:cxn modelId="{91E5844D-FE98-4603-BA7E-9FC527FC1403}" type="presParOf" srcId="{3A166901-E53C-4FD2-869A-633DF9F7BCFC}" destId="{C7A5EC17-3B89-43B1-A3FA-D44572361E36}" srcOrd="31" destOrd="0" presId="urn:microsoft.com/office/officeart/2005/8/layout/vList2"/>
    <dgm:cxn modelId="{3E1E2ADA-6CCC-42C0-8327-C235FA9025AB}" type="presParOf" srcId="{3A166901-E53C-4FD2-869A-633DF9F7BCFC}" destId="{E01C2576-8119-4AB2-A4D4-56570F8E5EAE}" srcOrd="32" destOrd="0" presId="urn:microsoft.com/office/officeart/2005/8/layout/vList2"/>
    <dgm:cxn modelId="{1824B2CB-78EC-45DF-B481-2AC97D1AE37F}" type="presParOf" srcId="{3A166901-E53C-4FD2-869A-633DF9F7BCFC}" destId="{012035D9-EA54-45D6-A23E-86DABE91EABB}" srcOrd="33" destOrd="0" presId="urn:microsoft.com/office/officeart/2005/8/layout/vList2"/>
    <dgm:cxn modelId="{DEDE4620-F4F7-4A44-9A06-11B2AC77AF7A}" type="presParOf" srcId="{3A166901-E53C-4FD2-869A-633DF9F7BCFC}" destId="{AD01BCD5-DB81-4935-BF4D-2B5DEA7D3046}" srcOrd="34" destOrd="0" presId="urn:microsoft.com/office/officeart/2005/8/layout/vList2"/>
    <dgm:cxn modelId="{AF65346F-FBCD-4D96-A3ED-A4033473BB19}" type="presParOf" srcId="{3A166901-E53C-4FD2-869A-633DF9F7BCFC}" destId="{09D93A9B-8CBE-4CFE-90E9-E01F5BF22E2B}" srcOrd="35" destOrd="0" presId="urn:microsoft.com/office/officeart/2005/8/layout/vList2"/>
    <dgm:cxn modelId="{062CB2BA-C261-4BBB-A594-00B139329875}" type="presParOf" srcId="{3A166901-E53C-4FD2-869A-633DF9F7BCFC}" destId="{A88AC2E9-1511-4129-B3F0-0A493CE23AA3}" srcOrd="36" destOrd="0" presId="urn:microsoft.com/office/officeart/2005/8/layout/vList2"/>
    <dgm:cxn modelId="{7158648C-70C2-4F65-9E88-3625D56BD80C}" type="presParOf" srcId="{3A166901-E53C-4FD2-869A-633DF9F7BCFC}" destId="{21D86D28-AE19-4F58-BD1D-014826026215}" srcOrd="37" destOrd="0" presId="urn:microsoft.com/office/officeart/2005/8/layout/vList2"/>
    <dgm:cxn modelId="{E191A83F-647D-4BAC-B07F-6991BC42DD08}" type="presParOf" srcId="{3A166901-E53C-4FD2-869A-633DF9F7BCFC}" destId="{9E7AD6A6-073F-4944-B212-686108B7078C}" srcOrd="38" destOrd="0" presId="urn:microsoft.com/office/officeart/2005/8/layout/vList2"/>
    <dgm:cxn modelId="{F82ECCC2-5BEB-4EA9-A09E-3B90591C8B61}" type="presParOf" srcId="{3A166901-E53C-4FD2-869A-633DF9F7BCFC}" destId="{1062B5FB-AA7E-4128-B818-58E35B3AC3D0}" srcOrd="39" destOrd="0" presId="urn:microsoft.com/office/officeart/2005/8/layout/vList2"/>
    <dgm:cxn modelId="{5F6A9E94-68A9-4E6A-8512-27F0CE90B29A}" type="presParOf" srcId="{3A166901-E53C-4FD2-869A-633DF9F7BCFC}" destId="{5BF214C4-E194-4939-9B47-AE96877EDA6D}" srcOrd="40" destOrd="0" presId="urn:microsoft.com/office/officeart/2005/8/layout/vList2"/>
    <dgm:cxn modelId="{6C206C87-72B6-4B3D-BE3F-1455D5FE44AF}" type="presParOf" srcId="{3A166901-E53C-4FD2-869A-633DF9F7BCFC}" destId="{401189D3-AB35-4E71-95EE-B15BD7B20CEF}" srcOrd="41" destOrd="0" presId="urn:microsoft.com/office/officeart/2005/8/layout/vList2"/>
    <dgm:cxn modelId="{FFC8729C-A32B-43AD-A5C3-864C74536BE1}" type="presParOf" srcId="{3A166901-E53C-4FD2-869A-633DF9F7BCFC}" destId="{03E82390-FCC0-4143-8F63-2B67166A2CCF}" srcOrd="42" destOrd="0" presId="urn:microsoft.com/office/officeart/2005/8/layout/vList2"/>
    <dgm:cxn modelId="{18E85B23-2D02-4382-86CC-9618F0C07B63}" type="presParOf" srcId="{3A166901-E53C-4FD2-869A-633DF9F7BCFC}" destId="{25218904-DDBF-4AC6-A304-E06733981D17}" srcOrd="43" destOrd="0" presId="urn:microsoft.com/office/officeart/2005/8/layout/vList2"/>
    <dgm:cxn modelId="{E8CC1B65-26E1-40E3-84C7-54BA22E6FF6B}" type="presParOf" srcId="{3A166901-E53C-4FD2-869A-633DF9F7BCFC}" destId="{AC65C837-7805-4520-A4B0-39FD9DF3FEC2}" srcOrd="44" destOrd="0" presId="urn:microsoft.com/office/officeart/2005/8/layout/vList2"/>
    <dgm:cxn modelId="{79655174-C3D4-4D49-BBC6-94D412BD800B}" type="presParOf" srcId="{3A166901-E53C-4FD2-869A-633DF9F7BCFC}" destId="{C34D18A5-27C2-4723-AE79-5D0997B3BC11}" srcOrd="45" destOrd="0" presId="urn:microsoft.com/office/officeart/2005/8/layout/vList2"/>
    <dgm:cxn modelId="{002D336A-2932-4AA5-8F39-E2C91F1F3988}" type="presParOf" srcId="{3A166901-E53C-4FD2-869A-633DF9F7BCFC}" destId="{E91C7138-2B97-465A-8121-97AFD2D3EADD}" srcOrd="46" destOrd="0" presId="urn:microsoft.com/office/officeart/2005/8/layout/vList2"/>
    <dgm:cxn modelId="{D8F6B01A-4EF7-4283-BB8C-8BD4F8D318A5}" type="presParOf" srcId="{3A166901-E53C-4FD2-869A-633DF9F7BCFC}" destId="{9ED20C32-72C5-4A19-B538-790F95FEADBB}" srcOrd="47" destOrd="0" presId="urn:microsoft.com/office/officeart/2005/8/layout/vList2"/>
    <dgm:cxn modelId="{AB5605A0-9067-491C-8B44-44EA7DEEDDFF}" type="presParOf" srcId="{3A166901-E53C-4FD2-869A-633DF9F7BCFC}" destId="{039E8D85-07FB-43CE-950D-4F2C1F414B0E}" srcOrd="48" destOrd="0" presId="urn:microsoft.com/office/officeart/2005/8/layout/vList2"/>
    <dgm:cxn modelId="{F4C441D4-3C02-427C-B399-B9559EECD24F}" type="presParOf" srcId="{3A166901-E53C-4FD2-869A-633DF9F7BCFC}" destId="{32F5CE95-734F-4B6A-8489-7B7A420F7E8C}" srcOrd="49" destOrd="0" presId="urn:microsoft.com/office/officeart/2005/8/layout/vList2"/>
    <dgm:cxn modelId="{86CE2207-BC2C-48A4-84B6-568895E7B713}" type="presParOf" srcId="{3A166901-E53C-4FD2-869A-633DF9F7BCFC}" destId="{550C02BF-F59F-4D05-881E-A0738612165D}" srcOrd="50" destOrd="0" presId="urn:microsoft.com/office/officeart/2005/8/layout/vList2"/>
    <dgm:cxn modelId="{9999138D-67FD-4270-A00E-ECE6B87415F5}" type="presParOf" srcId="{3A166901-E53C-4FD2-869A-633DF9F7BCFC}" destId="{17D9BF9E-0277-4538-BCCB-1689D994B3D7}" srcOrd="51" destOrd="0" presId="urn:microsoft.com/office/officeart/2005/8/layout/vList2"/>
    <dgm:cxn modelId="{E1B29EF8-B913-47FD-80B4-EF927C32F036}" type="presParOf" srcId="{3A166901-E53C-4FD2-869A-633DF9F7BCFC}" destId="{93D17750-671D-4C06-8D1B-B73FFE37E52D}" srcOrd="52" destOrd="0" presId="urn:microsoft.com/office/officeart/2005/8/layout/vList2"/>
    <dgm:cxn modelId="{F85DBFFF-DD1D-4954-B544-26CA964ABC5E}" type="presParOf" srcId="{3A166901-E53C-4FD2-869A-633DF9F7BCFC}" destId="{748B75EB-9ABD-4366-97B2-A20247D9FAEA}" srcOrd="53" destOrd="0" presId="urn:microsoft.com/office/officeart/2005/8/layout/vList2"/>
    <dgm:cxn modelId="{9447C360-58E3-4510-BAF5-24A5418FBD8C}" type="presParOf" srcId="{3A166901-E53C-4FD2-869A-633DF9F7BCFC}" destId="{B1E09629-FD65-4C57-A25E-D3FED8380A60}" srcOrd="54" destOrd="0" presId="urn:microsoft.com/office/officeart/2005/8/layout/vList2"/>
    <dgm:cxn modelId="{6AAA9C5E-319D-44B2-A672-B8A5562B1B1E}" type="presParOf" srcId="{3A166901-E53C-4FD2-869A-633DF9F7BCFC}" destId="{0A2770DF-F0B7-4AA8-866C-00363A88360A}" srcOrd="55" destOrd="0" presId="urn:microsoft.com/office/officeart/2005/8/layout/vList2"/>
    <dgm:cxn modelId="{63DC1091-9DD9-4002-89FB-95D5E6CBF96A}" type="presParOf" srcId="{3A166901-E53C-4FD2-869A-633DF9F7BCFC}" destId="{82497B57-04D7-4CE0-85F1-7293DECB5284}" srcOrd="56" destOrd="0" presId="urn:microsoft.com/office/officeart/2005/8/layout/vList2"/>
    <dgm:cxn modelId="{D5B53215-3402-4CF1-A8C2-D93864203D08}" type="presParOf" srcId="{3A166901-E53C-4FD2-869A-633DF9F7BCFC}" destId="{C8DF32F5-18A9-4CA1-95C0-EDB14A149557}" srcOrd="57" destOrd="0" presId="urn:microsoft.com/office/officeart/2005/8/layout/vList2"/>
    <dgm:cxn modelId="{7B2851CB-962B-4690-9F88-42631F99126C}" type="presParOf" srcId="{3A166901-E53C-4FD2-869A-633DF9F7BCFC}" destId="{4F81B75A-A777-4894-A77B-3E07E5C5EF91}" srcOrd="58" destOrd="0" presId="urn:microsoft.com/office/officeart/2005/8/layout/vList2"/>
    <dgm:cxn modelId="{159F2296-F683-43A5-84BE-74C8F5C38BE6}" type="presParOf" srcId="{3A166901-E53C-4FD2-869A-633DF9F7BCFC}" destId="{5384A077-4A82-4ECE-9B5E-FDF6BD062F15}" srcOrd="59" destOrd="0" presId="urn:microsoft.com/office/officeart/2005/8/layout/vList2"/>
    <dgm:cxn modelId="{DD410966-DFB2-482B-9A9C-C81E02FC1F6B}" type="presParOf" srcId="{3A166901-E53C-4FD2-869A-633DF9F7BCFC}" destId="{109597C1-EF98-422E-B5A5-FADF7ED9F9EC}" srcOrd="6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B1E73-9A4A-4C54-95B5-CEBE9969873B}">
      <dsp:nvSpPr>
        <dsp:cNvPr id="0" name=""/>
        <dsp:cNvSpPr/>
      </dsp:nvSpPr>
      <dsp:spPr>
        <a:xfrm>
          <a:off x="0" y="3251"/>
          <a:ext cx="6711950" cy="191364"/>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R </a:t>
          </a:r>
          <a:endParaRPr lang="en-US" sz="1050" kern="1200" dirty="0"/>
        </a:p>
      </dsp:txBody>
      <dsp:txXfrm>
        <a:off x="9342" y="12593"/>
        <a:ext cx="6693266" cy="172680"/>
      </dsp:txXfrm>
    </dsp:sp>
    <dsp:sp modelId="{2F7C2B1C-ABEA-403B-9F27-EDF03DE2BB1C}">
      <dsp:nvSpPr>
        <dsp:cNvPr id="0" name=""/>
        <dsp:cNvSpPr/>
      </dsp:nvSpPr>
      <dsp:spPr>
        <a:xfrm>
          <a:off x="0" y="205571"/>
          <a:ext cx="6711950" cy="191364"/>
        </a:xfrm>
        <a:prstGeom prst="roundRect">
          <a:avLst/>
        </a:prstGeom>
        <a:gradFill rotWithShape="0">
          <a:gsLst>
            <a:gs pos="0">
              <a:schemeClr val="accent5">
                <a:hueOff val="-614315"/>
                <a:satOff val="688"/>
                <a:lumOff val="39"/>
                <a:alphaOff val="0"/>
                <a:tint val="94000"/>
                <a:satMod val="100000"/>
                <a:lumMod val="104000"/>
              </a:schemeClr>
            </a:gs>
            <a:gs pos="69000">
              <a:schemeClr val="accent5">
                <a:hueOff val="-614315"/>
                <a:satOff val="688"/>
                <a:lumOff val="39"/>
                <a:alphaOff val="0"/>
                <a:shade val="86000"/>
                <a:satMod val="130000"/>
                <a:lumMod val="102000"/>
              </a:schemeClr>
            </a:gs>
            <a:gs pos="100000">
              <a:schemeClr val="accent5">
                <a:hueOff val="-614315"/>
                <a:satOff val="688"/>
                <a:lumOff val="3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a:t>
          </a:r>
          <a:endParaRPr lang="en-US" sz="1050" kern="1200" dirty="0"/>
        </a:p>
      </dsp:txBody>
      <dsp:txXfrm>
        <a:off x="9342" y="214913"/>
        <a:ext cx="6693266" cy="172680"/>
      </dsp:txXfrm>
    </dsp:sp>
    <dsp:sp modelId="{7A75BF83-C64F-422D-8C28-0F159A6062C5}">
      <dsp:nvSpPr>
        <dsp:cNvPr id="0" name=""/>
        <dsp:cNvSpPr/>
      </dsp:nvSpPr>
      <dsp:spPr>
        <a:xfrm>
          <a:off x="0" y="407890"/>
          <a:ext cx="6711950" cy="191364"/>
        </a:xfrm>
        <a:prstGeom prst="roundRect">
          <a:avLst/>
        </a:prstGeom>
        <a:gradFill rotWithShape="0">
          <a:gsLst>
            <a:gs pos="0">
              <a:schemeClr val="accent5">
                <a:hueOff val="-1228631"/>
                <a:satOff val="1375"/>
                <a:lumOff val="78"/>
                <a:alphaOff val="0"/>
                <a:tint val="94000"/>
                <a:satMod val="100000"/>
                <a:lumMod val="104000"/>
              </a:schemeClr>
            </a:gs>
            <a:gs pos="69000">
              <a:schemeClr val="accent5">
                <a:hueOff val="-1228631"/>
                <a:satOff val="1375"/>
                <a:lumOff val="78"/>
                <a:alphaOff val="0"/>
                <a:shade val="86000"/>
                <a:satMod val="130000"/>
                <a:lumMod val="102000"/>
              </a:schemeClr>
            </a:gs>
            <a:gs pos="100000">
              <a:schemeClr val="accent5">
                <a:hueOff val="-1228631"/>
                <a:satOff val="1375"/>
                <a:lumOff val="7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M</a:t>
          </a:r>
          <a:endParaRPr lang="en-US" sz="1050" kern="1200"/>
        </a:p>
      </dsp:txBody>
      <dsp:txXfrm>
        <a:off x="9342" y="417232"/>
        <a:ext cx="6693266" cy="172680"/>
      </dsp:txXfrm>
    </dsp:sp>
    <dsp:sp modelId="{57735C91-52DD-4382-AF4C-F9F33EFC3739}">
      <dsp:nvSpPr>
        <dsp:cNvPr id="0" name=""/>
        <dsp:cNvSpPr/>
      </dsp:nvSpPr>
      <dsp:spPr>
        <a:xfrm>
          <a:off x="0" y="610210"/>
          <a:ext cx="6711950" cy="191364"/>
        </a:xfrm>
        <a:prstGeom prst="roundRect">
          <a:avLst/>
        </a:prstGeom>
        <a:gradFill rotWithShape="0">
          <a:gsLst>
            <a:gs pos="0">
              <a:schemeClr val="accent5">
                <a:hueOff val="-1842946"/>
                <a:satOff val="2063"/>
                <a:lumOff val="118"/>
                <a:alphaOff val="0"/>
                <a:tint val="94000"/>
                <a:satMod val="100000"/>
                <a:lumMod val="104000"/>
              </a:schemeClr>
            </a:gs>
            <a:gs pos="69000">
              <a:schemeClr val="accent5">
                <a:hueOff val="-1842946"/>
                <a:satOff val="2063"/>
                <a:lumOff val="118"/>
                <a:alphaOff val="0"/>
                <a:shade val="86000"/>
                <a:satMod val="130000"/>
                <a:lumMod val="102000"/>
              </a:schemeClr>
            </a:gs>
            <a:gs pos="100000">
              <a:schemeClr val="accent5">
                <a:hueOff val="-1842946"/>
                <a:satOff val="2063"/>
                <a:lumOff val="11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T</a:t>
          </a:r>
          <a:endParaRPr lang="en-US" sz="1050" kern="1200" dirty="0"/>
        </a:p>
      </dsp:txBody>
      <dsp:txXfrm>
        <a:off x="9342" y="619552"/>
        <a:ext cx="6693266" cy="172680"/>
      </dsp:txXfrm>
    </dsp:sp>
    <dsp:sp modelId="{37FF0D3D-C969-4238-A68C-71148158ABA4}">
      <dsp:nvSpPr>
        <dsp:cNvPr id="0" name=""/>
        <dsp:cNvSpPr/>
      </dsp:nvSpPr>
      <dsp:spPr>
        <a:xfrm>
          <a:off x="0" y="812529"/>
          <a:ext cx="6711950" cy="191364"/>
        </a:xfrm>
        <a:prstGeom prst="roundRect">
          <a:avLst/>
        </a:prstGeom>
        <a:gradFill rotWithShape="0">
          <a:gsLst>
            <a:gs pos="0">
              <a:schemeClr val="accent5">
                <a:hueOff val="-2457261"/>
                <a:satOff val="2750"/>
                <a:lumOff val="157"/>
                <a:alphaOff val="0"/>
                <a:tint val="94000"/>
                <a:satMod val="100000"/>
                <a:lumMod val="104000"/>
              </a:schemeClr>
            </a:gs>
            <a:gs pos="69000">
              <a:schemeClr val="accent5">
                <a:hueOff val="-2457261"/>
                <a:satOff val="2750"/>
                <a:lumOff val="157"/>
                <a:alphaOff val="0"/>
                <a:shade val="86000"/>
                <a:satMod val="130000"/>
                <a:lumMod val="102000"/>
              </a:schemeClr>
            </a:gs>
            <a:gs pos="100000">
              <a:schemeClr val="accent5">
                <a:hueOff val="-2457261"/>
                <a:satOff val="2750"/>
                <a:lumOff val="15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CLR</a:t>
          </a:r>
          <a:endParaRPr lang="en-US" sz="1050" kern="1200" dirty="0"/>
        </a:p>
      </dsp:txBody>
      <dsp:txXfrm>
        <a:off x="9342" y="821871"/>
        <a:ext cx="6693266" cy="172680"/>
      </dsp:txXfrm>
    </dsp:sp>
    <dsp:sp modelId="{03EFCD0E-BB1A-41C4-84D8-E9AADE51CF1B}">
      <dsp:nvSpPr>
        <dsp:cNvPr id="0" name=""/>
        <dsp:cNvSpPr/>
      </dsp:nvSpPr>
      <dsp:spPr>
        <a:xfrm>
          <a:off x="0" y="1014848"/>
          <a:ext cx="6711950" cy="191364"/>
        </a:xfrm>
        <a:prstGeom prst="roundRect">
          <a:avLst/>
        </a:prstGeom>
        <a:gradFill rotWithShape="0">
          <a:gsLst>
            <a:gs pos="0">
              <a:schemeClr val="accent5">
                <a:hueOff val="-3071576"/>
                <a:satOff val="3438"/>
                <a:lumOff val="196"/>
                <a:alphaOff val="0"/>
                <a:tint val="94000"/>
                <a:satMod val="100000"/>
                <a:lumMod val="104000"/>
              </a:schemeClr>
            </a:gs>
            <a:gs pos="69000">
              <a:schemeClr val="accent5">
                <a:hueOff val="-3071576"/>
                <a:satOff val="3438"/>
                <a:lumOff val="196"/>
                <a:alphaOff val="0"/>
                <a:shade val="86000"/>
                <a:satMod val="130000"/>
                <a:lumMod val="102000"/>
              </a:schemeClr>
            </a:gs>
            <a:gs pos="100000">
              <a:schemeClr val="accent5">
                <a:hueOff val="-3071576"/>
                <a:satOff val="3438"/>
                <a:lumOff val="19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K</a:t>
          </a:r>
          <a:endParaRPr lang="en-US" sz="1050" kern="1200" dirty="0"/>
        </a:p>
      </dsp:txBody>
      <dsp:txXfrm>
        <a:off x="9342" y="1024190"/>
        <a:ext cx="6693266" cy="172680"/>
      </dsp:txXfrm>
    </dsp:sp>
    <dsp:sp modelId="{632AADFB-DF73-4AF6-B708-14F1DF1BDC32}">
      <dsp:nvSpPr>
        <dsp:cNvPr id="0" name=""/>
        <dsp:cNvSpPr/>
      </dsp:nvSpPr>
      <dsp:spPr>
        <a:xfrm>
          <a:off x="0" y="1217168"/>
          <a:ext cx="6711950" cy="191364"/>
        </a:xfrm>
        <a:prstGeom prst="roundRect">
          <a:avLst/>
        </a:prstGeom>
        <a:gradFill rotWithShape="0">
          <a:gsLst>
            <a:gs pos="0">
              <a:schemeClr val="accent5">
                <a:hueOff val="-3685892"/>
                <a:satOff val="4125"/>
                <a:lumOff val="235"/>
                <a:alphaOff val="0"/>
                <a:tint val="94000"/>
                <a:satMod val="100000"/>
                <a:lumMod val="104000"/>
              </a:schemeClr>
            </a:gs>
            <a:gs pos="69000">
              <a:schemeClr val="accent5">
                <a:hueOff val="-3685892"/>
                <a:satOff val="4125"/>
                <a:lumOff val="235"/>
                <a:alphaOff val="0"/>
                <a:shade val="86000"/>
                <a:satMod val="130000"/>
                <a:lumMod val="102000"/>
              </a:schemeClr>
            </a:gs>
            <a:gs pos="100000">
              <a:schemeClr val="accent5">
                <a:hueOff val="-3685892"/>
                <a:satOff val="4125"/>
                <a:lumOff val="23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H</a:t>
          </a:r>
          <a:endParaRPr lang="en-US" sz="1050" kern="1200" dirty="0"/>
        </a:p>
      </dsp:txBody>
      <dsp:txXfrm>
        <a:off x="9342" y="1226510"/>
        <a:ext cx="6693266" cy="172680"/>
      </dsp:txXfrm>
    </dsp:sp>
    <dsp:sp modelId="{C889B6B8-9E09-42B8-99C6-386EFF1873DE}">
      <dsp:nvSpPr>
        <dsp:cNvPr id="0" name=""/>
        <dsp:cNvSpPr/>
      </dsp:nvSpPr>
      <dsp:spPr>
        <a:xfrm>
          <a:off x="0" y="1419487"/>
          <a:ext cx="6711950" cy="191364"/>
        </a:xfrm>
        <a:prstGeom prst="roundRect">
          <a:avLst/>
        </a:prstGeom>
        <a:gradFill rotWithShape="0">
          <a:gsLst>
            <a:gs pos="0">
              <a:schemeClr val="accent5">
                <a:hueOff val="-4300207"/>
                <a:satOff val="4813"/>
                <a:lumOff val="275"/>
                <a:alphaOff val="0"/>
                <a:tint val="94000"/>
                <a:satMod val="100000"/>
                <a:lumMod val="104000"/>
              </a:schemeClr>
            </a:gs>
            <a:gs pos="69000">
              <a:schemeClr val="accent5">
                <a:hueOff val="-4300207"/>
                <a:satOff val="4813"/>
                <a:lumOff val="275"/>
                <a:alphaOff val="0"/>
                <a:shade val="86000"/>
                <a:satMod val="130000"/>
                <a:lumMod val="102000"/>
              </a:schemeClr>
            </a:gs>
            <a:gs pos="100000">
              <a:schemeClr val="accent5">
                <a:hueOff val="-4300207"/>
                <a:satOff val="4813"/>
                <a:lumOff val="27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FF</a:t>
          </a:r>
          <a:endParaRPr lang="en-US" sz="1050" kern="1200" dirty="0"/>
        </a:p>
      </dsp:txBody>
      <dsp:txXfrm>
        <a:off x="9342" y="1428829"/>
        <a:ext cx="6693266" cy="172680"/>
      </dsp:txXfrm>
    </dsp:sp>
    <dsp:sp modelId="{93BBF56D-FDA2-43AD-A5E5-83EE567860EE}">
      <dsp:nvSpPr>
        <dsp:cNvPr id="0" name=""/>
        <dsp:cNvSpPr/>
      </dsp:nvSpPr>
      <dsp:spPr>
        <a:xfrm>
          <a:off x="0" y="1621806"/>
          <a:ext cx="6711950" cy="191364"/>
        </a:xfrm>
        <a:prstGeom prst="roundRect">
          <a:avLst/>
        </a:prstGeom>
        <a:gradFill rotWithShape="0">
          <a:gsLst>
            <a:gs pos="0">
              <a:schemeClr val="accent5">
                <a:hueOff val="-4914522"/>
                <a:satOff val="5500"/>
                <a:lumOff val="314"/>
                <a:alphaOff val="0"/>
                <a:tint val="94000"/>
                <a:satMod val="100000"/>
                <a:lumMod val="104000"/>
              </a:schemeClr>
            </a:gs>
            <a:gs pos="69000">
              <a:schemeClr val="accent5">
                <a:hueOff val="-4914522"/>
                <a:satOff val="5500"/>
                <a:lumOff val="314"/>
                <a:alphaOff val="0"/>
                <a:shade val="86000"/>
                <a:satMod val="130000"/>
                <a:lumMod val="102000"/>
              </a:schemeClr>
            </a:gs>
            <a:gs pos="100000">
              <a:schemeClr val="accent5">
                <a:hueOff val="-4914522"/>
                <a:satOff val="5500"/>
                <a:lumOff val="31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F</a:t>
          </a:r>
          <a:endParaRPr lang="en-US" sz="1050" kern="1200" dirty="0"/>
        </a:p>
      </dsp:txBody>
      <dsp:txXfrm>
        <a:off x="9342" y="1631148"/>
        <a:ext cx="6693266" cy="172680"/>
      </dsp:txXfrm>
    </dsp:sp>
    <dsp:sp modelId="{CD67AB4F-12D6-4F80-81D9-1C6E8A2F9E8A}">
      <dsp:nvSpPr>
        <dsp:cNvPr id="0" name=""/>
        <dsp:cNvSpPr/>
      </dsp:nvSpPr>
      <dsp:spPr>
        <a:xfrm>
          <a:off x="0" y="1824126"/>
          <a:ext cx="6711950" cy="191364"/>
        </a:xfrm>
        <a:prstGeom prst="roundRect">
          <a:avLst/>
        </a:prstGeom>
        <a:gradFill rotWithShape="0">
          <a:gsLst>
            <a:gs pos="0">
              <a:schemeClr val="accent5">
                <a:hueOff val="-5528838"/>
                <a:satOff val="6188"/>
                <a:lumOff val="353"/>
                <a:alphaOff val="0"/>
                <a:tint val="94000"/>
                <a:satMod val="100000"/>
                <a:lumMod val="104000"/>
              </a:schemeClr>
            </a:gs>
            <a:gs pos="69000">
              <a:schemeClr val="accent5">
                <a:hueOff val="-5528838"/>
                <a:satOff val="6188"/>
                <a:lumOff val="353"/>
                <a:alphaOff val="0"/>
                <a:shade val="86000"/>
                <a:satMod val="130000"/>
                <a:lumMod val="102000"/>
              </a:schemeClr>
            </a:gs>
            <a:gs pos="100000">
              <a:schemeClr val="accent5">
                <a:hueOff val="-5528838"/>
                <a:satOff val="6188"/>
                <a:lumOff val="353"/>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err="1"/>
            <a:t>ToG</a:t>
          </a:r>
          <a:r>
            <a:rPr lang="en-AU" sz="1050" kern="1200" dirty="0"/>
            <a:t>%</a:t>
          </a:r>
          <a:endParaRPr lang="en-US" sz="1050" kern="1200" dirty="0"/>
        </a:p>
      </dsp:txBody>
      <dsp:txXfrm>
        <a:off x="9342" y="1833468"/>
        <a:ext cx="6693266" cy="172680"/>
      </dsp:txXfrm>
    </dsp:sp>
    <dsp:sp modelId="{4003A6F2-144E-4A8B-875A-BE09D6232D9A}">
      <dsp:nvSpPr>
        <dsp:cNvPr id="0" name=""/>
        <dsp:cNvSpPr/>
      </dsp:nvSpPr>
      <dsp:spPr>
        <a:xfrm>
          <a:off x="0" y="2026445"/>
          <a:ext cx="6711950" cy="191364"/>
        </a:xfrm>
        <a:prstGeom prst="roundRect">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i50s</a:t>
          </a:r>
          <a:endParaRPr lang="en-US" sz="1050" kern="1200" dirty="0"/>
        </a:p>
      </dsp:txBody>
      <dsp:txXfrm>
        <a:off x="9342" y="2035787"/>
        <a:ext cx="6693266" cy="172680"/>
      </dsp:txXfrm>
    </dsp:sp>
    <dsp:sp modelId="{FCD11C3F-3537-48A7-B5D2-6548EEEE3CD2}">
      <dsp:nvSpPr>
        <dsp:cNvPr id="0" name=""/>
        <dsp:cNvSpPr/>
      </dsp:nvSpPr>
      <dsp:spPr>
        <a:xfrm>
          <a:off x="0" y="2228765"/>
          <a:ext cx="6711950" cy="191364"/>
        </a:xfrm>
        <a:prstGeom prst="roundRect">
          <a:avLst/>
        </a:prstGeom>
        <a:gradFill rotWithShape="0">
          <a:gsLst>
            <a:gs pos="0">
              <a:schemeClr val="accent5">
                <a:hueOff val="-6757468"/>
                <a:satOff val="7563"/>
                <a:lumOff val="432"/>
                <a:alphaOff val="0"/>
                <a:tint val="94000"/>
                <a:satMod val="100000"/>
                <a:lumMod val="104000"/>
              </a:schemeClr>
            </a:gs>
            <a:gs pos="69000">
              <a:schemeClr val="accent5">
                <a:hueOff val="-6757468"/>
                <a:satOff val="7563"/>
                <a:lumOff val="432"/>
                <a:alphaOff val="0"/>
                <a:shade val="86000"/>
                <a:satMod val="130000"/>
                <a:lumMod val="102000"/>
              </a:schemeClr>
            </a:gs>
            <a:gs pos="100000">
              <a:schemeClr val="accent5">
                <a:hueOff val="-6757468"/>
                <a:satOff val="7563"/>
                <a:lumOff val="43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DE%</a:t>
          </a:r>
          <a:endParaRPr lang="en-US" sz="1050" kern="1200" dirty="0"/>
        </a:p>
      </dsp:txBody>
      <dsp:txXfrm>
        <a:off x="9342" y="2238107"/>
        <a:ext cx="6693266" cy="172680"/>
      </dsp:txXfrm>
    </dsp:sp>
    <dsp:sp modelId="{031698E6-0723-47D8-9EF9-324471B3A02A}">
      <dsp:nvSpPr>
        <dsp:cNvPr id="0" name=""/>
        <dsp:cNvSpPr/>
      </dsp:nvSpPr>
      <dsp:spPr>
        <a:xfrm>
          <a:off x="0" y="2431084"/>
          <a:ext cx="6711950" cy="191364"/>
        </a:xfrm>
        <a:prstGeom prst="roundRect">
          <a:avLst/>
        </a:prstGeom>
        <a:gradFill rotWithShape="0">
          <a:gsLst>
            <a:gs pos="0">
              <a:schemeClr val="accent5">
                <a:hueOff val="-7371783"/>
                <a:satOff val="8250"/>
                <a:lumOff val="471"/>
                <a:alphaOff val="0"/>
                <a:tint val="94000"/>
                <a:satMod val="100000"/>
                <a:lumMod val="104000"/>
              </a:schemeClr>
            </a:gs>
            <a:gs pos="69000">
              <a:schemeClr val="accent5">
                <a:hueOff val="-7371783"/>
                <a:satOff val="8250"/>
                <a:lumOff val="471"/>
                <a:alphaOff val="0"/>
                <a:shade val="86000"/>
                <a:satMod val="130000"/>
                <a:lumMod val="102000"/>
              </a:schemeClr>
            </a:gs>
            <a:gs pos="100000">
              <a:schemeClr val="accent5">
                <a:hueOff val="-7371783"/>
                <a:satOff val="8250"/>
                <a:lumOff val="47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a:t>
          </a:r>
          <a:endParaRPr lang="en-US" sz="1050" kern="1200" dirty="0"/>
        </a:p>
      </dsp:txBody>
      <dsp:txXfrm>
        <a:off x="9342" y="2440426"/>
        <a:ext cx="6693266" cy="172680"/>
      </dsp:txXfrm>
    </dsp:sp>
    <dsp:sp modelId="{2442E07C-CDDD-46BB-A7C2-859758EA0F28}">
      <dsp:nvSpPr>
        <dsp:cNvPr id="0" name=""/>
        <dsp:cNvSpPr/>
      </dsp:nvSpPr>
      <dsp:spPr>
        <a:xfrm>
          <a:off x="0" y="2633403"/>
          <a:ext cx="6711950" cy="191364"/>
        </a:xfrm>
        <a:prstGeom prst="roundRect">
          <a:avLst/>
        </a:prstGeom>
        <a:gradFill rotWithShape="0">
          <a:gsLst>
            <a:gs pos="0">
              <a:schemeClr val="accent5">
                <a:hueOff val="-7986098"/>
                <a:satOff val="8938"/>
                <a:lumOff val="510"/>
                <a:alphaOff val="0"/>
                <a:tint val="94000"/>
                <a:satMod val="100000"/>
                <a:lumMod val="104000"/>
              </a:schemeClr>
            </a:gs>
            <a:gs pos="69000">
              <a:schemeClr val="accent5">
                <a:hueOff val="-7986098"/>
                <a:satOff val="8938"/>
                <a:lumOff val="510"/>
                <a:alphaOff val="0"/>
                <a:shade val="86000"/>
                <a:satMod val="130000"/>
                <a:lumMod val="102000"/>
              </a:schemeClr>
            </a:gs>
            <a:gs pos="100000">
              <a:schemeClr val="accent5">
                <a:hueOff val="-7986098"/>
                <a:satOff val="8938"/>
                <a:lumOff val="51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R50s</a:t>
          </a:r>
          <a:endParaRPr lang="en-US" sz="1050" kern="1200" dirty="0"/>
        </a:p>
      </dsp:txBody>
      <dsp:txXfrm>
        <a:off x="9342" y="2642745"/>
        <a:ext cx="6693266" cy="172680"/>
      </dsp:txXfrm>
    </dsp:sp>
    <dsp:sp modelId="{5AFBF8BA-7F94-4266-BB4D-8BC6B638C44E}">
      <dsp:nvSpPr>
        <dsp:cNvPr id="0" name=""/>
        <dsp:cNvSpPr/>
      </dsp:nvSpPr>
      <dsp:spPr>
        <a:xfrm>
          <a:off x="0" y="2835723"/>
          <a:ext cx="6711950" cy="191364"/>
        </a:xfrm>
        <a:prstGeom prst="roundRect">
          <a:avLst/>
        </a:prstGeom>
        <a:gradFill rotWithShape="0">
          <a:gsLst>
            <a:gs pos="0">
              <a:schemeClr val="accent5">
                <a:hueOff val="-8600414"/>
                <a:satOff val="9625"/>
                <a:lumOff val="549"/>
                <a:alphaOff val="0"/>
                <a:tint val="94000"/>
                <a:satMod val="100000"/>
                <a:lumMod val="104000"/>
              </a:schemeClr>
            </a:gs>
            <a:gs pos="69000">
              <a:schemeClr val="accent5">
                <a:hueOff val="-8600414"/>
                <a:satOff val="9625"/>
                <a:lumOff val="549"/>
                <a:alphaOff val="0"/>
                <a:shade val="86000"/>
                <a:satMod val="130000"/>
                <a:lumMod val="102000"/>
              </a:schemeClr>
            </a:gs>
            <a:gs pos="100000">
              <a:schemeClr val="accent5">
                <a:hueOff val="-8600414"/>
                <a:satOff val="9625"/>
                <a:lumOff val="54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EK</a:t>
          </a:r>
          <a:endParaRPr lang="en-US" sz="1050" kern="1200" dirty="0"/>
        </a:p>
      </dsp:txBody>
      <dsp:txXfrm>
        <a:off x="9342" y="2845065"/>
        <a:ext cx="6693266" cy="172680"/>
      </dsp:txXfrm>
    </dsp:sp>
    <dsp:sp modelId="{DE5AAE16-7563-4261-BEBB-A9535A78B56F}">
      <dsp:nvSpPr>
        <dsp:cNvPr id="0" name=""/>
        <dsp:cNvSpPr/>
      </dsp:nvSpPr>
      <dsp:spPr>
        <a:xfrm>
          <a:off x="0" y="3038042"/>
          <a:ext cx="6711950" cy="191364"/>
        </a:xfrm>
        <a:prstGeom prst="roundRect">
          <a:avLst/>
        </a:prstGeom>
        <a:gradFill rotWithShape="0">
          <a:gsLst>
            <a:gs pos="0">
              <a:schemeClr val="accent5">
                <a:hueOff val="-9214729"/>
                <a:satOff val="10313"/>
                <a:lumOff val="589"/>
                <a:alphaOff val="0"/>
                <a:tint val="94000"/>
                <a:satMod val="100000"/>
                <a:lumMod val="104000"/>
              </a:schemeClr>
            </a:gs>
            <a:gs pos="69000">
              <a:schemeClr val="accent5">
                <a:hueOff val="-9214729"/>
                <a:satOff val="10313"/>
                <a:lumOff val="589"/>
                <a:alphaOff val="0"/>
                <a:shade val="86000"/>
                <a:satMod val="130000"/>
                <a:lumMod val="102000"/>
              </a:schemeClr>
            </a:gs>
            <a:gs pos="100000">
              <a:schemeClr val="accent5">
                <a:hueOff val="-9214729"/>
                <a:satOff val="10313"/>
                <a:lumOff val="58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KE%</a:t>
          </a:r>
          <a:endParaRPr lang="en-US" sz="1050" kern="1200" dirty="0"/>
        </a:p>
      </dsp:txBody>
      <dsp:txXfrm>
        <a:off x="9342" y="3047384"/>
        <a:ext cx="6693266" cy="172680"/>
      </dsp:txXfrm>
    </dsp:sp>
    <dsp:sp modelId="{E01C2576-8119-4AB2-A4D4-56570F8E5EAE}">
      <dsp:nvSpPr>
        <dsp:cNvPr id="0" name=""/>
        <dsp:cNvSpPr/>
      </dsp:nvSpPr>
      <dsp:spPr>
        <a:xfrm>
          <a:off x="0" y="3240362"/>
          <a:ext cx="6711950" cy="191364"/>
        </a:xfrm>
        <a:prstGeom prst="roundRect">
          <a:avLst/>
        </a:prstGeom>
        <a:gradFill rotWithShape="0">
          <a:gsLst>
            <a:gs pos="0">
              <a:schemeClr val="accent5">
                <a:hueOff val="-9829045"/>
                <a:satOff val="11000"/>
                <a:lumOff val="628"/>
                <a:alphaOff val="0"/>
                <a:tint val="94000"/>
                <a:satMod val="100000"/>
                <a:lumMod val="104000"/>
              </a:schemeClr>
            </a:gs>
            <a:gs pos="69000">
              <a:schemeClr val="accent5">
                <a:hueOff val="-9829045"/>
                <a:satOff val="11000"/>
                <a:lumOff val="628"/>
                <a:alphaOff val="0"/>
                <a:shade val="86000"/>
                <a:satMod val="130000"/>
                <a:lumMod val="102000"/>
              </a:schemeClr>
            </a:gs>
            <a:gs pos="100000">
              <a:schemeClr val="accent5">
                <a:hueOff val="-9829045"/>
                <a:satOff val="11000"/>
                <a:lumOff val="62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ED</a:t>
          </a:r>
          <a:endParaRPr lang="en-US" sz="1050" kern="1200" dirty="0"/>
        </a:p>
      </dsp:txBody>
      <dsp:txXfrm>
        <a:off x="9342" y="3249704"/>
        <a:ext cx="6693266" cy="172680"/>
      </dsp:txXfrm>
    </dsp:sp>
    <dsp:sp modelId="{AD01BCD5-DB81-4935-BF4D-2B5DEA7D3046}">
      <dsp:nvSpPr>
        <dsp:cNvPr id="0" name=""/>
        <dsp:cNvSpPr/>
      </dsp:nvSpPr>
      <dsp:spPr>
        <a:xfrm>
          <a:off x="0" y="3442681"/>
          <a:ext cx="6711950" cy="191364"/>
        </a:xfrm>
        <a:prstGeom prst="roundRect">
          <a:avLst/>
        </a:prstGeom>
        <a:gradFill rotWithShape="0">
          <a:gsLst>
            <a:gs pos="0">
              <a:schemeClr val="accent5">
                <a:hueOff val="-10443359"/>
                <a:satOff val="11688"/>
                <a:lumOff val="667"/>
                <a:alphaOff val="0"/>
                <a:tint val="94000"/>
                <a:satMod val="100000"/>
                <a:lumMod val="104000"/>
              </a:schemeClr>
            </a:gs>
            <a:gs pos="69000">
              <a:schemeClr val="accent5">
                <a:hueOff val="-10443359"/>
                <a:satOff val="11688"/>
                <a:lumOff val="667"/>
                <a:alphaOff val="0"/>
                <a:shade val="86000"/>
                <a:satMod val="130000"/>
                <a:lumMod val="102000"/>
              </a:schemeClr>
            </a:gs>
            <a:gs pos="100000">
              <a:schemeClr val="accent5">
                <a:hueOff val="-10443359"/>
                <a:satOff val="11688"/>
                <a:lumOff val="66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CP</a:t>
          </a:r>
          <a:endParaRPr lang="en-US" sz="1050" kern="1200" dirty="0"/>
        </a:p>
      </dsp:txBody>
      <dsp:txXfrm>
        <a:off x="9342" y="3452023"/>
        <a:ext cx="6693266" cy="172680"/>
      </dsp:txXfrm>
    </dsp:sp>
    <dsp:sp modelId="{A88AC2E9-1511-4129-B3F0-0A493CE23AA3}">
      <dsp:nvSpPr>
        <dsp:cNvPr id="0" name=""/>
        <dsp:cNvSpPr/>
      </dsp:nvSpPr>
      <dsp:spPr>
        <a:xfrm>
          <a:off x="0" y="3645000"/>
          <a:ext cx="6711950" cy="191364"/>
        </a:xfrm>
        <a:prstGeom prst="roundRect">
          <a:avLst/>
        </a:prstGeom>
        <a:gradFill rotWithShape="0">
          <a:gsLst>
            <a:gs pos="0">
              <a:schemeClr val="accent5">
                <a:hueOff val="-11057675"/>
                <a:satOff val="12375"/>
                <a:lumOff val="706"/>
                <a:alphaOff val="0"/>
                <a:tint val="94000"/>
                <a:satMod val="100000"/>
                <a:lumMod val="104000"/>
              </a:schemeClr>
            </a:gs>
            <a:gs pos="69000">
              <a:schemeClr val="accent5">
                <a:hueOff val="-11057675"/>
                <a:satOff val="12375"/>
                <a:lumOff val="706"/>
                <a:alphaOff val="0"/>
                <a:shade val="86000"/>
                <a:satMod val="130000"/>
                <a:lumMod val="102000"/>
              </a:schemeClr>
            </a:gs>
            <a:gs pos="100000">
              <a:schemeClr val="accent5">
                <a:hueOff val="-11057675"/>
                <a:satOff val="12375"/>
                <a:lumOff val="70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UP</a:t>
          </a:r>
          <a:endParaRPr lang="en-US" sz="1050" kern="1200" dirty="0"/>
        </a:p>
      </dsp:txBody>
      <dsp:txXfrm>
        <a:off x="9342" y="3654342"/>
        <a:ext cx="6693266" cy="172680"/>
      </dsp:txXfrm>
    </dsp:sp>
    <dsp:sp modelId="{9E7AD6A6-073F-4944-B212-686108B7078C}">
      <dsp:nvSpPr>
        <dsp:cNvPr id="0" name=""/>
        <dsp:cNvSpPr/>
      </dsp:nvSpPr>
      <dsp:spPr>
        <a:xfrm>
          <a:off x="0" y="3847320"/>
          <a:ext cx="6711950" cy="191364"/>
        </a:xfrm>
        <a:prstGeom prst="roundRect">
          <a:avLst/>
        </a:prstGeom>
        <a:gradFill rotWithShape="0">
          <a:gsLst>
            <a:gs pos="0">
              <a:schemeClr val="accent5">
                <a:hueOff val="-11671989"/>
                <a:satOff val="13063"/>
                <a:lumOff val="745"/>
                <a:alphaOff val="0"/>
                <a:tint val="94000"/>
                <a:satMod val="100000"/>
                <a:lumMod val="104000"/>
              </a:schemeClr>
            </a:gs>
            <a:gs pos="69000">
              <a:schemeClr val="accent5">
                <a:hueOff val="-11671989"/>
                <a:satOff val="13063"/>
                <a:lumOff val="745"/>
                <a:alphaOff val="0"/>
                <a:shade val="86000"/>
                <a:satMod val="130000"/>
                <a:lumMod val="102000"/>
              </a:schemeClr>
            </a:gs>
            <a:gs pos="100000">
              <a:schemeClr val="accent5">
                <a:hueOff val="-11671989"/>
                <a:satOff val="13063"/>
                <a:lumOff val="74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 IP</a:t>
          </a:r>
          <a:endParaRPr lang="en-US" sz="1050" kern="1200" dirty="0"/>
        </a:p>
      </dsp:txBody>
      <dsp:txXfrm>
        <a:off x="9342" y="3856662"/>
        <a:ext cx="6693266" cy="172680"/>
      </dsp:txXfrm>
    </dsp:sp>
    <dsp:sp modelId="{5BF214C4-E194-4939-9B47-AE96877EDA6D}">
      <dsp:nvSpPr>
        <dsp:cNvPr id="0" name=""/>
        <dsp:cNvSpPr/>
      </dsp:nvSpPr>
      <dsp:spPr>
        <a:xfrm>
          <a:off x="0" y="4049639"/>
          <a:ext cx="6711950" cy="191364"/>
        </a:xfrm>
        <a:prstGeom prst="roundRect">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GBG</a:t>
          </a:r>
          <a:endParaRPr lang="en-US" sz="1050" kern="1200" dirty="0"/>
        </a:p>
      </dsp:txBody>
      <dsp:txXfrm>
        <a:off x="9342" y="4058981"/>
        <a:ext cx="6693266" cy="172680"/>
      </dsp:txXfrm>
    </dsp:sp>
    <dsp:sp modelId="{03E82390-FCC0-4143-8F63-2B67166A2CCF}">
      <dsp:nvSpPr>
        <dsp:cNvPr id="0" name=""/>
        <dsp:cNvSpPr/>
      </dsp:nvSpPr>
      <dsp:spPr>
        <a:xfrm>
          <a:off x="0" y="4251958"/>
          <a:ext cx="6711950" cy="191364"/>
        </a:xfrm>
        <a:prstGeom prst="roundRect">
          <a:avLst/>
        </a:prstGeom>
        <a:gradFill rotWithShape="0">
          <a:gsLst>
            <a:gs pos="0">
              <a:schemeClr val="accent5">
                <a:hueOff val="-12900620"/>
                <a:satOff val="14438"/>
                <a:lumOff val="824"/>
                <a:alphaOff val="0"/>
                <a:tint val="94000"/>
                <a:satMod val="100000"/>
                <a:lumMod val="104000"/>
              </a:schemeClr>
            </a:gs>
            <a:gs pos="69000">
              <a:schemeClr val="accent5">
                <a:hueOff val="-12900620"/>
                <a:satOff val="14438"/>
                <a:lumOff val="824"/>
                <a:alphaOff val="0"/>
                <a:shade val="86000"/>
                <a:satMod val="130000"/>
                <a:lumMod val="102000"/>
              </a:schemeClr>
            </a:gs>
            <a:gs pos="100000">
              <a:schemeClr val="accent5">
                <a:hueOff val="-12900620"/>
                <a:satOff val="14438"/>
                <a:lumOff val="82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F50GBG</a:t>
          </a:r>
          <a:endParaRPr lang="en-US" sz="1050" kern="1200" dirty="0"/>
        </a:p>
      </dsp:txBody>
      <dsp:txXfrm>
        <a:off x="9342" y="4261300"/>
        <a:ext cx="6693266" cy="172680"/>
      </dsp:txXfrm>
    </dsp:sp>
    <dsp:sp modelId="{AC65C837-7805-4520-A4B0-39FD9DF3FEC2}">
      <dsp:nvSpPr>
        <dsp:cNvPr id="0" name=""/>
        <dsp:cNvSpPr/>
      </dsp:nvSpPr>
      <dsp:spPr>
        <a:xfrm>
          <a:off x="0" y="4454278"/>
          <a:ext cx="6711950" cy="191364"/>
        </a:xfrm>
        <a:prstGeom prst="roundRect">
          <a:avLst/>
        </a:prstGeom>
        <a:gradFill rotWithShape="0">
          <a:gsLst>
            <a:gs pos="0">
              <a:schemeClr val="accent5">
                <a:hueOff val="-13514936"/>
                <a:satOff val="15125"/>
                <a:lumOff val="863"/>
                <a:alphaOff val="0"/>
                <a:tint val="94000"/>
                <a:satMod val="100000"/>
                <a:lumMod val="104000"/>
              </a:schemeClr>
            </a:gs>
            <a:gs pos="69000">
              <a:schemeClr val="accent5">
                <a:hueOff val="-13514936"/>
                <a:satOff val="15125"/>
                <a:lumOff val="863"/>
                <a:alphaOff val="0"/>
                <a:shade val="86000"/>
                <a:satMod val="130000"/>
                <a:lumMod val="102000"/>
              </a:schemeClr>
            </a:gs>
            <a:gs pos="100000">
              <a:schemeClr val="accent5">
                <a:hueOff val="-13514936"/>
                <a:satOff val="15125"/>
                <a:lumOff val="863"/>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CC</a:t>
          </a:r>
          <a:endParaRPr lang="en-US" sz="1050" kern="1200" dirty="0"/>
        </a:p>
      </dsp:txBody>
      <dsp:txXfrm>
        <a:off x="9342" y="4463620"/>
        <a:ext cx="6693266" cy="172680"/>
      </dsp:txXfrm>
    </dsp:sp>
    <dsp:sp modelId="{E91C7138-2B97-465A-8121-97AFD2D3EADD}">
      <dsp:nvSpPr>
        <dsp:cNvPr id="0" name=""/>
        <dsp:cNvSpPr/>
      </dsp:nvSpPr>
      <dsp:spPr>
        <a:xfrm>
          <a:off x="0" y="4656597"/>
          <a:ext cx="6711950" cy="191364"/>
        </a:xfrm>
        <a:prstGeom prst="roundRect">
          <a:avLst/>
        </a:prstGeom>
        <a:gradFill rotWithShape="0">
          <a:gsLst>
            <a:gs pos="0">
              <a:schemeClr val="accent5">
                <a:hueOff val="-14129250"/>
                <a:satOff val="15813"/>
                <a:lumOff val="902"/>
                <a:alphaOff val="0"/>
                <a:tint val="94000"/>
                <a:satMod val="100000"/>
                <a:lumMod val="104000"/>
              </a:schemeClr>
            </a:gs>
            <a:gs pos="69000">
              <a:schemeClr val="accent5">
                <a:hueOff val="-14129250"/>
                <a:satOff val="15813"/>
                <a:lumOff val="902"/>
                <a:alphaOff val="0"/>
                <a:shade val="86000"/>
                <a:satMod val="130000"/>
                <a:lumMod val="102000"/>
              </a:schemeClr>
            </a:gs>
            <a:gs pos="100000">
              <a:schemeClr val="accent5">
                <a:hueOff val="-14129250"/>
                <a:satOff val="15813"/>
                <a:lumOff val="90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SC</a:t>
          </a:r>
          <a:endParaRPr lang="en-US" sz="1050" kern="1200" dirty="0"/>
        </a:p>
      </dsp:txBody>
      <dsp:txXfrm>
        <a:off x="9342" y="4665939"/>
        <a:ext cx="6693266" cy="172680"/>
      </dsp:txXfrm>
    </dsp:sp>
    <dsp:sp modelId="{039E8D85-07FB-43CE-950D-4F2C1F414B0E}">
      <dsp:nvSpPr>
        <dsp:cNvPr id="0" name=""/>
        <dsp:cNvSpPr/>
      </dsp:nvSpPr>
      <dsp:spPr>
        <a:xfrm>
          <a:off x="0" y="4858917"/>
          <a:ext cx="6711950" cy="191364"/>
        </a:xfrm>
        <a:prstGeom prst="roundRect">
          <a:avLst/>
        </a:prstGeom>
        <a:gradFill rotWithShape="0">
          <a:gsLst>
            <a:gs pos="0">
              <a:schemeClr val="accent5">
                <a:hueOff val="-14743566"/>
                <a:satOff val="16500"/>
                <a:lumOff val="942"/>
                <a:alphaOff val="0"/>
                <a:tint val="94000"/>
                <a:satMod val="100000"/>
                <a:lumMod val="104000"/>
              </a:schemeClr>
            </a:gs>
            <a:gs pos="69000">
              <a:schemeClr val="accent5">
                <a:hueOff val="-14743566"/>
                <a:satOff val="16500"/>
                <a:lumOff val="942"/>
                <a:alphaOff val="0"/>
                <a:shade val="86000"/>
                <a:satMod val="130000"/>
                <a:lumMod val="102000"/>
              </a:schemeClr>
            </a:gs>
            <a:gs pos="100000">
              <a:schemeClr val="accent5">
                <a:hueOff val="-14743566"/>
                <a:satOff val="16500"/>
                <a:lumOff val="94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GA</a:t>
          </a:r>
          <a:endParaRPr lang="en-US" sz="1050" kern="1200" dirty="0"/>
        </a:p>
      </dsp:txBody>
      <dsp:txXfrm>
        <a:off x="9342" y="4868259"/>
        <a:ext cx="6693266" cy="172680"/>
      </dsp:txXfrm>
    </dsp:sp>
    <dsp:sp modelId="{550C02BF-F59F-4D05-881E-A0738612165D}">
      <dsp:nvSpPr>
        <dsp:cNvPr id="0" name=""/>
        <dsp:cNvSpPr/>
      </dsp:nvSpPr>
      <dsp:spPr>
        <a:xfrm>
          <a:off x="0" y="5061236"/>
          <a:ext cx="6711950" cy="191364"/>
        </a:xfrm>
        <a:prstGeom prst="roundRect">
          <a:avLst/>
        </a:prstGeom>
        <a:gradFill rotWithShape="0">
          <a:gsLst>
            <a:gs pos="0">
              <a:schemeClr val="accent5">
                <a:hueOff val="-15357881"/>
                <a:satOff val="17188"/>
                <a:lumOff val="981"/>
                <a:alphaOff val="0"/>
                <a:tint val="94000"/>
                <a:satMod val="100000"/>
                <a:lumMod val="104000"/>
              </a:schemeClr>
            </a:gs>
            <a:gs pos="69000">
              <a:schemeClr val="accent5">
                <a:hueOff val="-15357881"/>
                <a:satOff val="17188"/>
                <a:lumOff val="981"/>
                <a:alphaOff val="0"/>
                <a:shade val="86000"/>
                <a:satMod val="130000"/>
                <a:lumMod val="102000"/>
              </a:schemeClr>
            </a:gs>
            <a:gs pos="100000">
              <a:schemeClr val="accent5">
                <a:hueOff val="-15357881"/>
                <a:satOff val="17188"/>
                <a:lumOff val="98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SI </a:t>
          </a:r>
          <a:endParaRPr lang="en-US" sz="1050" kern="1200" dirty="0"/>
        </a:p>
      </dsp:txBody>
      <dsp:txXfrm>
        <a:off x="9342" y="5070578"/>
        <a:ext cx="6693266" cy="172680"/>
      </dsp:txXfrm>
    </dsp:sp>
    <dsp:sp modelId="{93D17750-671D-4C06-8D1B-B73FFE37E52D}">
      <dsp:nvSpPr>
        <dsp:cNvPr id="0" name=""/>
        <dsp:cNvSpPr/>
      </dsp:nvSpPr>
      <dsp:spPr>
        <a:xfrm>
          <a:off x="0" y="5263555"/>
          <a:ext cx="6711950" cy="191364"/>
        </a:xfrm>
        <a:prstGeom prst="roundRect">
          <a:avLst/>
        </a:prstGeom>
        <a:gradFill rotWithShape="0">
          <a:gsLst>
            <a:gs pos="0">
              <a:schemeClr val="accent5">
                <a:hueOff val="-15972197"/>
                <a:satOff val="17875"/>
                <a:lumOff val="1020"/>
                <a:alphaOff val="0"/>
                <a:tint val="94000"/>
                <a:satMod val="100000"/>
                <a:lumMod val="104000"/>
              </a:schemeClr>
            </a:gs>
            <a:gs pos="69000">
              <a:schemeClr val="accent5">
                <a:hueOff val="-15972197"/>
                <a:satOff val="17875"/>
                <a:lumOff val="1020"/>
                <a:alphaOff val="0"/>
                <a:shade val="86000"/>
                <a:satMod val="130000"/>
                <a:lumMod val="102000"/>
              </a:schemeClr>
            </a:gs>
            <a:gs pos="100000">
              <a:schemeClr val="accent5">
                <a:hueOff val="-15972197"/>
                <a:satOff val="17875"/>
                <a:lumOff val="102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SL</a:t>
          </a:r>
          <a:endParaRPr lang="en-US" sz="1050" kern="1200" dirty="0"/>
        </a:p>
      </dsp:txBody>
      <dsp:txXfrm>
        <a:off x="9342" y="5272897"/>
        <a:ext cx="6693266" cy="172680"/>
      </dsp:txXfrm>
    </dsp:sp>
    <dsp:sp modelId="{B1E09629-FD65-4C57-A25E-D3FED8380A60}">
      <dsp:nvSpPr>
        <dsp:cNvPr id="0" name=""/>
        <dsp:cNvSpPr/>
      </dsp:nvSpPr>
      <dsp:spPr>
        <a:xfrm>
          <a:off x="0" y="5465875"/>
          <a:ext cx="6711950" cy="191364"/>
        </a:xfrm>
        <a:prstGeom prst="roundRect">
          <a:avLst/>
        </a:prstGeom>
        <a:gradFill rotWithShape="0">
          <a:gsLst>
            <a:gs pos="0">
              <a:schemeClr val="accent5">
                <a:hueOff val="-16586512"/>
                <a:satOff val="18563"/>
                <a:lumOff val="1059"/>
                <a:alphaOff val="0"/>
                <a:tint val="94000"/>
                <a:satMod val="100000"/>
                <a:lumMod val="104000"/>
              </a:schemeClr>
            </a:gs>
            <a:gs pos="69000">
              <a:schemeClr val="accent5">
                <a:hueOff val="-16586512"/>
                <a:satOff val="18563"/>
                <a:lumOff val="1059"/>
                <a:alphaOff val="0"/>
                <a:shade val="86000"/>
                <a:satMod val="130000"/>
                <a:lumMod val="102000"/>
              </a:schemeClr>
            </a:gs>
            <a:gs pos="100000">
              <a:schemeClr val="accent5">
                <a:hueOff val="-16586512"/>
                <a:satOff val="18563"/>
                <a:lumOff val="105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PA </a:t>
          </a:r>
          <a:endParaRPr lang="en-US" sz="1050" kern="1200" dirty="0"/>
        </a:p>
      </dsp:txBody>
      <dsp:txXfrm>
        <a:off x="9342" y="5475217"/>
        <a:ext cx="6693266" cy="172680"/>
      </dsp:txXfrm>
    </dsp:sp>
    <dsp:sp modelId="{82497B57-04D7-4CE0-85F1-7293DECB5284}">
      <dsp:nvSpPr>
        <dsp:cNvPr id="0" name=""/>
        <dsp:cNvSpPr/>
      </dsp:nvSpPr>
      <dsp:spPr>
        <a:xfrm>
          <a:off x="0" y="5668194"/>
          <a:ext cx="6711950" cy="191364"/>
        </a:xfrm>
        <a:prstGeom prst="roundRect">
          <a:avLst/>
        </a:prstGeom>
        <a:gradFill rotWithShape="0">
          <a:gsLst>
            <a:gs pos="0">
              <a:schemeClr val="accent5">
                <a:hueOff val="-17200827"/>
                <a:satOff val="19250"/>
                <a:lumOff val="1099"/>
                <a:alphaOff val="0"/>
                <a:tint val="94000"/>
                <a:satMod val="100000"/>
                <a:lumMod val="104000"/>
              </a:schemeClr>
            </a:gs>
            <a:gs pos="69000">
              <a:schemeClr val="accent5">
                <a:hueOff val="-17200827"/>
                <a:satOff val="19250"/>
                <a:lumOff val="1099"/>
                <a:alphaOff val="0"/>
                <a:shade val="86000"/>
                <a:satMod val="130000"/>
                <a:lumMod val="102000"/>
              </a:schemeClr>
            </a:gs>
            <a:gs pos="100000">
              <a:schemeClr val="accent5">
                <a:hueOff val="-17200827"/>
                <a:satOff val="19250"/>
                <a:lumOff val="109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DHPA</a:t>
          </a:r>
          <a:endParaRPr lang="en-US" sz="1050" kern="1200" dirty="0"/>
        </a:p>
      </dsp:txBody>
      <dsp:txXfrm>
        <a:off x="9342" y="5677536"/>
        <a:ext cx="6693266" cy="172680"/>
      </dsp:txXfrm>
    </dsp:sp>
    <dsp:sp modelId="{4F81B75A-A777-4894-A77B-3E07E5C5EF91}">
      <dsp:nvSpPr>
        <dsp:cNvPr id="0" name=""/>
        <dsp:cNvSpPr/>
      </dsp:nvSpPr>
      <dsp:spPr>
        <a:xfrm>
          <a:off x="0" y="5870514"/>
          <a:ext cx="6711950" cy="191364"/>
        </a:xfrm>
        <a:prstGeom prst="roundRect">
          <a:avLst/>
        </a:prstGeom>
        <a:gradFill rotWithShape="0">
          <a:gsLst>
            <a:gs pos="0">
              <a:schemeClr val="accent5">
                <a:hueOff val="-17815142"/>
                <a:satOff val="19938"/>
                <a:lumOff val="1138"/>
                <a:alphaOff val="0"/>
                <a:tint val="94000"/>
                <a:satMod val="100000"/>
                <a:lumMod val="104000"/>
              </a:schemeClr>
            </a:gs>
            <a:gs pos="69000">
              <a:schemeClr val="accent5">
                <a:hueOff val="-17815142"/>
                <a:satOff val="19938"/>
                <a:lumOff val="1138"/>
                <a:alphaOff val="0"/>
                <a:shade val="86000"/>
                <a:satMod val="130000"/>
                <a:lumMod val="102000"/>
              </a:schemeClr>
            </a:gs>
            <a:gs pos="100000">
              <a:schemeClr val="accent5">
                <a:hueOff val="-17815142"/>
                <a:satOff val="19938"/>
                <a:lumOff val="1138"/>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a:t>TOTAL </a:t>
          </a:r>
          <a:r>
            <a:rPr lang="en-AU" sz="1050" kern="1200" dirty="0"/>
            <a:t>GAMES (Up to R22 2024)</a:t>
          </a:r>
          <a:endParaRPr lang="en-US" sz="1050" kern="1200" dirty="0"/>
        </a:p>
      </dsp:txBody>
      <dsp:txXfrm>
        <a:off x="9342" y="5879856"/>
        <a:ext cx="6693266" cy="172680"/>
      </dsp:txXfrm>
    </dsp:sp>
    <dsp:sp modelId="{109597C1-EF98-422E-B5A5-FADF7ED9F9EC}">
      <dsp:nvSpPr>
        <dsp:cNvPr id="0" name=""/>
        <dsp:cNvSpPr/>
      </dsp:nvSpPr>
      <dsp:spPr>
        <a:xfrm>
          <a:off x="0" y="6072833"/>
          <a:ext cx="6711950" cy="191364"/>
        </a:xfrm>
        <a:prstGeom prst="roundRect">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AU" sz="1050" kern="1200" dirty="0"/>
            <a:t>Total Contributions </a:t>
          </a:r>
          <a:endParaRPr lang="en-US" sz="1050" kern="1200" dirty="0"/>
        </a:p>
      </dsp:txBody>
      <dsp:txXfrm>
        <a:off x="9342" y="6082175"/>
        <a:ext cx="6693266" cy="172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0025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15382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529817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030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1479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743972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85921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071092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46925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83322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36BB-F4D9-444E-8A0C-A56000382958}" type="datetimeFigureOut">
              <a:rPr lang="en-AU" smtClean="0"/>
              <a:t>12/09/2024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38362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22664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36BB-F4D9-444E-8A0C-A56000382958}" type="datetimeFigureOut">
              <a:rPr lang="en-AU" smtClean="0"/>
              <a:t>12/09/2024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22144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36BB-F4D9-444E-8A0C-A56000382958}" type="datetimeFigureOut">
              <a:rPr lang="en-AU" smtClean="0"/>
              <a:t>12/09/2024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4034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36BB-F4D9-444E-8A0C-A56000382958}" type="datetimeFigureOut">
              <a:rPr lang="en-AU" smtClean="0"/>
              <a:t>12/09/2024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6123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71264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12/09/2024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4018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C236BB-F4D9-444E-8A0C-A56000382958}" type="datetimeFigureOut">
              <a:rPr lang="en-AU" smtClean="0"/>
              <a:t>12/09/2024</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E9C396-F2D1-4A4A-A342-513FE18C8F89}" type="slidenum">
              <a:rPr lang="en-AU" smtClean="0"/>
              <a:t>‹#›</a:t>
            </a:fld>
            <a:endParaRPr lang="en-AU"/>
          </a:p>
        </p:txBody>
      </p:sp>
    </p:spTree>
    <p:extLst>
      <p:ext uri="{BB962C8B-B14F-4D97-AF65-F5344CB8AC3E}">
        <p14:creationId xmlns:p14="http://schemas.microsoft.com/office/powerpoint/2010/main" val="3102139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ggle.com/datasets/michaeldle/afl-2023-player-performance" TargetMode="External"/><Relationship Id="rId2" Type="http://schemas.openxmlformats.org/officeDocument/2006/relationships/hyperlink" Target="https://www.afl.com.au/stats/leaders?category=Key+Stats&amp;seasonId=62&amp;roundId=-1&amp;roundNumber=0&amp;sortColumn=dreamTeamPoints&amp;sortDirection=descending&amp;positions=All&amp;teams=All&amp;benchmarking=false&amp;dataType=totals&amp;playerOneId=null&amp;playerTwoId=nul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2" descr="AFL 23 Box Shot for PlayStation 5 - GameFAQs">
            <a:extLst>
              <a:ext uri="{FF2B5EF4-FFF2-40B4-BE49-F238E27FC236}">
                <a16:creationId xmlns:a16="http://schemas.microsoft.com/office/drawing/2014/main" id="{653BC070-7281-0936-84B9-E921B8436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3" b="2949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3A4-22F1-7F88-A738-961FDE54FB41}"/>
              </a:ext>
            </a:extLst>
          </p:cNvPr>
          <p:cNvSpPr>
            <a:spLocks noGrp="1"/>
          </p:cNvSpPr>
          <p:nvPr>
            <p:ph type="ctrTitle"/>
          </p:nvPr>
        </p:nvSpPr>
        <p:spPr>
          <a:xfrm>
            <a:off x="1595269" y="1122363"/>
            <a:ext cx="9001462" cy="2387600"/>
          </a:xfrm>
        </p:spPr>
        <p:txBody>
          <a:bodyPr>
            <a:normAutofit/>
          </a:bodyPr>
          <a:lstStyle/>
          <a:p>
            <a:r>
              <a:rPr lang="en-AU"/>
              <a:t>AFL 2023 Player Performance </a:t>
            </a:r>
          </a:p>
        </p:txBody>
      </p:sp>
      <p:sp>
        <p:nvSpPr>
          <p:cNvPr id="3" name="Subtitle 2">
            <a:extLst>
              <a:ext uri="{FF2B5EF4-FFF2-40B4-BE49-F238E27FC236}">
                <a16:creationId xmlns:a16="http://schemas.microsoft.com/office/drawing/2014/main" id="{A3B50C86-BF94-F18F-B9B7-8B215256F72A}"/>
              </a:ext>
            </a:extLst>
          </p:cNvPr>
          <p:cNvSpPr>
            <a:spLocks noGrp="1"/>
          </p:cNvSpPr>
          <p:nvPr>
            <p:ph type="subTitle" idx="1"/>
          </p:nvPr>
        </p:nvSpPr>
        <p:spPr>
          <a:xfrm>
            <a:off x="1595269" y="3602038"/>
            <a:ext cx="9001462" cy="1655762"/>
          </a:xfrm>
        </p:spPr>
        <p:txBody>
          <a:bodyPr>
            <a:normAutofit/>
          </a:bodyPr>
          <a:lstStyle/>
          <a:p>
            <a:r>
              <a:rPr lang="en-AU"/>
              <a:t>Michael Le </a:t>
            </a:r>
          </a:p>
        </p:txBody>
      </p:sp>
    </p:spTree>
    <p:extLst>
      <p:ext uri="{BB962C8B-B14F-4D97-AF65-F5344CB8AC3E}">
        <p14:creationId xmlns:p14="http://schemas.microsoft.com/office/powerpoint/2010/main" val="39189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1F20158-5E69-CC74-FBAD-F14746DDA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9" y="196962"/>
            <a:ext cx="5774235" cy="30378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107934-BCA7-6B2A-9DA8-1DB749833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3623176"/>
            <a:ext cx="5774235" cy="3037862"/>
          </a:xfrm>
          <a:prstGeom prst="rect">
            <a:avLst/>
          </a:prstGeom>
        </p:spPr>
      </p:pic>
      <p:sp>
        <p:nvSpPr>
          <p:cNvPr id="19" name="Rectangle 1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graph&#10;&#10;Description automatically generated">
            <a:extLst>
              <a:ext uri="{FF2B5EF4-FFF2-40B4-BE49-F238E27FC236}">
                <a16:creationId xmlns:a16="http://schemas.microsoft.com/office/drawing/2014/main" id="{CC0ADF1B-46E7-21A2-963E-CB2DE12EC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207" y="196962"/>
            <a:ext cx="5774235" cy="3037862"/>
          </a:xfrm>
          <a:prstGeom prst="rect">
            <a:avLst/>
          </a:prstGeom>
        </p:spPr>
      </p:pic>
    </p:spTree>
    <p:extLst>
      <p:ext uri="{BB962C8B-B14F-4D97-AF65-F5344CB8AC3E}">
        <p14:creationId xmlns:p14="http://schemas.microsoft.com/office/powerpoint/2010/main" val="510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C93C-A19D-EAD0-BE47-CDF896418350}"/>
              </a:ext>
            </a:extLst>
          </p:cNvPr>
          <p:cNvSpPr>
            <a:spLocks noGrp="1"/>
          </p:cNvSpPr>
          <p:nvPr>
            <p:ph type="title"/>
          </p:nvPr>
        </p:nvSpPr>
        <p:spPr>
          <a:xfrm>
            <a:off x="278530" y="294968"/>
            <a:ext cx="3527117" cy="2347992"/>
          </a:xfrm>
        </p:spPr>
        <p:txBody>
          <a:bodyPr vert="horz" lIns="91440" tIns="45720" rIns="91440" bIns="45720" rtlCol="0" anchor="b">
            <a:normAutofit/>
          </a:bodyPr>
          <a:lstStyle/>
          <a:p>
            <a:pPr algn="ctr"/>
            <a:r>
              <a:rPr lang="en-US" sz="3200" dirty="0"/>
              <a:t>Histogram of the individual features </a:t>
            </a:r>
          </a:p>
        </p:txBody>
      </p:sp>
      <p:pic>
        <p:nvPicPr>
          <p:cNvPr id="8" name="Picture 7" descr="A graph of a graph&#10;&#10;Description automatically generated with medium confidence">
            <a:extLst>
              <a:ext uri="{FF2B5EF4-FFF2-40B4-BE49-F238E27FC236}">
                <a16:creationId xmlns:a16="http://schemas.microsoft.com/office/drawing/2014/main" id="{C62CBD0E-B38D-4CE9-6FEC-1E277A02F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12" y="294968"/>
            <a:ext cx="7610551" cy="1741525"/>
          </a:xfrm>
          <a:prstGeom prst="rect">
            <a:avLst/>
          </a:prstGeom>
        </p:spPr>
      </p:pic>
      <p:pic>
        <p:nvPicPr>
          <p:cNvPr id="10" name="Picture 9" descr="A graph of a number of objects&#10;&#10;Description automatically generated with medium confidence">
            <a:extLst>
              <a:ext uri="{FF2B5EF4-FFF2-40B4-BE49-F238E27FC236}">
                <a16:creationId xmlns:a16="http://schemas.microsoft.com/office/drawing/2014/main" id="{BD1A1455-EEF8-FB6B-3ADF-EFDD7423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612" y="2331461"/>
            <a:ext cx="7610552" cy="1886477"/>
          </a:xfrm>
          <a:prstGeom prst="rect">
            <a:avLst/>
          </a:prstGeom>
        </p:spPr>
      </p:pic>
      <p:pic>
        <p:nvPicPr>
          <p:cNvPr id="6" name="Picture 5" descr="A graph with a red line&#10;&#10;Description automatically generated">
            <a:extLst>
              <a:ext uri="{FF2B5EF4-FFF2-40B4-BE49-F238E27FC236}">
                <a16:creationId xmlns:a16="http://schemas.microsoft.com/office/drawing/2014/main" id="{73A58E6C-3992-632A-960E-5B9514B29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612" y="4552655"/>
            <a:ext cx="7610552" cy="1886477"/>
          </a:xfrm>
          <a:prstGeom prst="rect">
            <a:avLst/>
          </a:prstGeom>
        </p:spPr>
      </p:pic>
      <p:sp>
        <p:nvSpPr>
          <p:cNvPr id="11" name="TextBox 10">
            <a:extLst>
              <a:ext uri="{FF2B5EF4-FFF2-40B4-BE49-F238E27FC236}">
                <a16:creationId xmlns:a16="http://schemas.microsoft.com/office/drawing/2014/main" id="{C88D97B0-CC62-9986-C231-073C3031C901}"/>
              </a:ext>
            </a:extLst>
          </p:cNvPr>
          <p:cNvSpPr txBox="1"/>
          <p:nvPr/>
        </p:nvSpPr>
        <p:spPr>
          <a:xfrm>
            <a:off x="369970" y="2786777"/>
            <a:ext cx="3716594" cy="2862322"/>
          </a:xfrm>
          <a:prstGeom prst="rect">
            <a:avLst/>
          </a:prstGeom>
          <a:noFill/>
        </p:spPr>
        <p:txBody>
          <a:bodyPr wrap="square" rtlCol="0">
            <a:spAutoFit/>
          </a:bodyPr>
          <a:lstStyle/>
          <a:p>
            <a:r>
              <a:rPr lang="en-AU" dirty="0"/>
              <a:t>It appears for all the distributions for each of the individual features are positively skewed. Meaning that the data the mean and median values will be greater than the mode. Along the x-axis represent the bins (values) of the specific column, where the y-axis represent the total number of counts the data points falls in between.</a:t>
            </a:r>
          </a:p>
        </p:txBody>
      </p:sp>
    </p:spTree>
    <p:extLst>
      <p:ext uri="{BB962C8B-B14F-4D97-AF65-F5344CB8AC3E}">
        <p14:creationId xmlns:p14="http://schemas.microsoft.com/office/powerpoint/2010/main" val="29388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graph&#10;&#10;Description automatically generated with medium confidence">
            <a:extLst>
              <a:ext uri="{FF2B5EF4-FFF2-40B4-BE49-F238E27FC236}">
                <a16:creationId xmlns:a16="http://schemas.microsoft.com/office/drawing/2014/main" id="{523E2853-31AD-5CD8-E086-0B941D00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80" y="278461"/>
            <a:ext cx="9059221" cy="1387374"/>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4A82E2D3-D963-B285-B8DD-9A6E01A51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8" y="1722937"/>
            <a:ext cx="9050963" cy="142040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558421F-E161-D93B-4720-7239779C2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38" y="3257549"/>
            <a:ext cx="9083995" cy="1403890"/>
          </a:xfrm>
          <a:prstGeom prst="rect">
            <a:avLst/>
          </a:prstGeom>
        </p:spPr>
      </p:pic>
      <p:pic>
        <p:nvPicPr>
          <p:cNvPr id="3" name="Picture 2" descr="A graph of a graph&#10;&#10;Description automatically generated with medium confidence">
            <a:extLst>
              <a:ext uri="{FF2B5EF4-FFF2-40B4-BE49-F238E27FC236}">
                <a16:creationId xmlns:a16="http://schemas.microsoft.com/office/drawing/2014/main" id="{C4B84651-41A8-5F89-F7FD-CF274B8E8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838" y="4889848"/>
            <a:ext cx="6487161" cy="1565816"/>
          </a:xfrm>
          <a:prstGeom prst="rect">
            <a:avLst/>
          </a:prstGeom>
        </p:spPr>
      </p:pic>
    </p:spTree>
    <p:extLst>
      <p:ext uri="{BB962C8B-B14F-4D97-AF65-F5344CB8AC3E}">
        <p14:creationId xmlns:p14="http://schemas.microsoft.com/office/powerpoint/2010/main" val="4000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data&#10;&#10;Description automatically generated with medium confidence">
            <a:extLst>
              <a:ext uri="{FF2B5EF4-FFF2-40B4-BE49-F238E27FC236}">
                <a16:creationId xmlns:a16="http://schemas.microsoft.com/office/drawing/2014/main" id="{90D8EF9C-F1DD-CEE7-E97F-8A1F97BF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636345"/>
            <a:ext cx="3548750" cy="1929632"/>
          </a:xfrm>
          <a:prstGeom prst="rect">
            <a:avLst/>
          </a:prstGeom>
        </p:spPr>
      </p:pic>
      <p:sp>
        <p:nvSpPr>
          <p:cNvPr id="13" name="Rectangle 12">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red line&#10;&#10;Description automatically generated">
            <a:extLst>
              <a:ext uri="{FF2B5EF4-FFF2-40B4-BE49-F238E27FC236}">
                <a16:creationId xmlns:a16="http://schemas.microsoft.com/office/drawing/2014/main" id="{3E2CE891-AA3C-D837-A921-1030DAFF6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429000"/>
            <a:ext cx="6735234" cy="1338755"/>
          </a:xfrm>
          <a:prstGeom prst="rect">
            <a:avLst/>
          </a:prstGeom>
        </p:spPr>
      </p:pic>
    </p:spTree>
    <p:extLst>
      <p:ext uri="{BB962C8B-B14F-4D97-AF65-F5344CB8AC3E}">
        <p14:creationId xmlns:p14="http://schemas.microsoft.com/office/powerpoint/2010/main" val="56381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1E97-B655-56F9-2471-84F3C38F0CC2}"/>
              </a:ext>
            </a:extLst>
          </p:cNvPr>
          <p:cNvSpPr>
            <a:spLocks noGrp="1"/>
          </p:cNvSpPr>
          <p:nvPr>
            <p:ph type="title"/>
          </p:nvPr>
        </p:nvSpPr>
        <p:spPr>
          <a:xfrm>
            <a:off x="121550" y="5477644"/>
            <a:ext cx="9525370" cy="1264906"/>
          </a:xfrm>
        </p:spPr>
        <p:txBody>
          <a:bodyPr vert="horz" lIns="91440" tIns="45720" rIns="91440" bIns="45720" rtlCol="0" anchor="b">
            <a:normAutofit/>
          </a:bodyPr>
          <a:lstStyle/>
          <a:p>
            <a:pPr algn="l"/>
            <a:r>
              <a:rPr lang="en-US" sz="4400" dirty="0"/>
              <a:t>Top Player Contributions </a:t>
            </a:r>
          </a:p>
        </p:txBody>
      </p:sp>
      <p:pic>
        <p:nvPicPr>
          <p:cNvPr id="5" name="Picture 4" descr="A chart of a number of people&#10;&#10;Description automatically generated with medium confidence">
            <a:extLst>
              <a:ext uri="{FF2B5EF4-FFF2-40B4-BE49-F238E27FC236}">
                <a16:creationId xmlns:a16="http://schemas.microsoft.com/office/drawing/2014/main" id="{AF9E871F-83F8-BB05-4A31-287D66DBA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0" y="115450"/>
            <a:ext cx="5752940" cy="5362194"/>
          </a:xfrm>
          <a:prstGeom prst="rect">
            <a:avLst/>
          </a:prstGeom>
        </p:spPr>
      </p:pic>
      <p:pic>
        <p:nvPicPr>
          <p:cNvPr id="11" name="Picture 10" descr="A chart of different names&#10;&#10;Description automatically generated with medium confidence">
            <a:extLst>
              <a:ext uri="{FF2B5EF4-FFF2-40B4-BE49-F238E27FC236}">
                <a16:creationId xmlns:a16="http://schemas.microsoft.com/office/drawing/2014/main" id="{ECA6D3FF-B9F2-7F1D-E10D-3AB55D7DE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490" y="115450"/>
            <a:ext cx="5752940" cy="536219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BF0A3E2-10EF-D603-9B98-1CA6FDDB3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364" y="2796546"/>
            <a:ext cx="1316636" cy="2565647"/>
          </a:xfrm>
          <a:prstGeom prst="rect">
            <a:avLst/>
          </a:prstGeom>
        </p:spPr>
      </p:pic>
      <p:pic>
        <p:nvPicPr>
          <p:cNvPr id="6" name="Picture 5">
            <a:extLst>
              <a:ext uri="{FF2B5EF4-FFF2-40B4-BE49-F238E27FC236}">
                <a16:creationId xmlns:a16="http://schemas.microsoft.com/office/drawing/2014/main" id="{D0016BB3-B085-E080-3B18-17EFA20F3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352" y="5535190"/>
            <a:ext cx="4682098" cy="490706"/>
          </a:xfrm>
          <a:prstGeom prst="rect">
            <a:avLst/>
          </a:prstGeom>
        </p:spPr>
      </p:pic>
      <p:pic>
        <p:nvPicPr>
          <p:cNvPr id="7" name="Picture 6">
            <a:extLst>
              <a:ext uri="{FF2B5EF4-FFF2-40B4-BE49-F238E27FC236}">
                <a16:creationId xmlns:a16="http://schemas.microsoft.com/office/drawing/2014/main" id="{F4050C2D-3DD3-CA69-FF51-F2A1D3C28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392" y="5510434"/>
            <a:ext cx="4682098" cy="515462"/>
          </a:xfrm>
          <a:prstGeom prst="rect">
            <a:avLst/>
          </a:prstGeom>
        </p:spPr>
      </p:pic>
    </p:spTree>
    <p:extLst>
      <p:ext uri="{BB962C8B-B14F-4D97-AF65-F5344CB8AC3E}">
        <p14:creationId xmlns:p14="http://schemas.microsoft.com/office/powerpoint/2010/main" val="39439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6E6E-8209-92DC-BD94-D68F47D4A84D}"/>
              </a:ext>
            </a:extLst>
          </p:cNvPr>
          <p:cNvSpPr txBox="1"/>
          <p:nvPr/>
        </p:nvSpPr>
        <p:spPr>
          <a:xfrm>
            <a:off x="317131" y="318552"/>
            <a:ext cx="2895573" cy="283422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rgbClr val="FFFFFF"/>
                </a:solidFill>
                <a:latin typeface="+mj-lt"/>
                <a:ea typeface="+mj-ea"/>
                <a:cs typeface="+mj-cs"/>
              </a:rPr>
              <a:t>Identifying Strengths and Weakness</a:t>
            </a:r>
          </a:p>
        </p:txBody>
      </p:sp>
      <p:pic>
        <p:nvPicPr>
          <p:cNvPr id="13" name="Picture 12" descr="A screenshot of a computer&#10;&#10;Description automatically generated">
            <a:extLst>
              <a:ext uri="{FF2B5EF4-FFF2-40B4-BE49-F238E27FC236}">
                <a16:creationId xmlns:a16="http://schemas.microsoft.com/office/drawing/2014/main" id="{FE3069D0-A2A5-0EFB-C0EE-B33C0C72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13" y="290911"/>
            <a:ext cx="5895975" cy="5723728"/>
          </a:xfrm>
          <a:prstGeom prst="rect">
            <a:avLst/>
          </a:prstGeom>
        </p:spPr>
      </p:pic>
      <p:sp>
        <p:nvSpPr>
          <p:cNvPr id="16" name="TextBox 15">
            <a:extLst>
              <a:ext uri="{FF2B5EF4-FFF2-40B4-BE49-F238E27FC236}">
                <a16:creationId xmlns:a16="http://schemas.microsoft.com/office/drawing/2014/main" id="{0C3E9BE2-BC9F-3421-0EF0-FAF5AEE561C1}"/>
              </a:ext>
            </a:extLst>
          </p:cNvPr>
          <p:cNvSpPr txBox="1"/>
          <p:nvPr/>
        </p:nvSpPr>
        <p:spPr>
          <a:xfrm>
            <a:off x="317131" y="5091309"/>
            <a:ext cx="3514219" cy="923330"/>
          </a:xfrm>
          <a:prstGeom prst="rect">
            <a:avLst/>
          </a:prstGeom>
          <a:noFill/>
        </p:spPr>
        <p:txBody>
          <a:bodyPr wrap="square" rtlCol="0">
            <a:spAutoFit/>
          </a:bodyPr>
          <a:lstStyle/>
          <a:p>
            <a:r>
              <a:rPr lang="en-US" dirty="0"/>
              <a:t>Here we analyze specific metrics to highlight areas of strength and improvement.</a:t>
            </a:r>
            <a:endParaRPr lang="en-AU" dirty="0"/>
          </a:p>
        </p:txBody>
      </p:sp>
    </p:spTree>
    <p:extLst>
      <p:ext uri="{BB962C8B-B14F-4D97-AF65-F5344CB8AC3E}">
        <p14:creationId xmlns:p14="http://schemas.microsoft.com/office/powerpoint/2010/main" val="5162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1CAFE605-0973-E6CB-CBFD-5A6581E7A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4" y="1200150"/>
            <a:ext cx="5520800" cy="4914900"/>
          </a:xfrm>
          <a:prstGeom prst="rect">
            <a:avLst/>
          </a:prstGeom>
        </p:spPr>
      </p:pic>
      <p:sp>
        <p:nvSpPr>
          <p:cNvPr id="4" name="TextBox 3">
            <a:extLst>
              <a:ext uri="{FF2B5EF4-FFF2-40B4-BE49-F238E27FC236}">
                <a16:creationId xmlns:a16="http://schemas.microsoft.com/office/drawing/2014/main" id="{94703328-6D9A-C0F8-FF21-AC80E36B508E}"/>
              </a:ext>
            </a:extLst>
          </p:cNvPr>
          <p:cNvSpPr txBox="1"/>
          <p:nvPr/>
        </p:nvSpPr>
        <p:spPr>
          <a:xfrm>
            <a:off x="231419" y="317152"/>
            <a:ext cx="11306429" cy="646331"/>
          </a:xfrm>
          <a:prstGeom prst="rect">
            <a:avLst/>
          </a:prstGeom>
          <a:noFill/>
        </p:spPr>
        <p:txBody>
          <a:bodyPr wrap="none" rtlCol="0">
            <a:spAutoFit/>
          </a:bodyPr>
          <a:lstStyle/>
          <a:p>
            <a:r>
              <a:rPr lang="en-AU" sz="3600" dirty="0"/>
              <a:t>Top Players Goal to Kicks Ratio in Descending Order</a:t>
            </a:r>
          </a:p>
        </p:txBody>
      </p:sp>
      <p:sp>
        <p:nvSpPr>
          <p:cNvPr id="5" name="TextBox 4">
            <a:extLst>
              <a:ext uri="{FF2B5EF4-FFF2-40B4-BE49-F238E27FC236}">
                <a16:creationId xmlns:a16="http://schemas.microsoft.com/office/drawing/2014/main" id="{C006B633-1EC8-AA58-8E3D-AA4DC6DD1822}"/>
              </a:ext>
            </a:extLst>
          </p:cNvPr>
          <p:cNvSpPr txBox="1"/>
          <p:nvPr/>
        </p:nvSpPr>
        <p:spPr>
          <a:xfrm>
            <a:off x="6096000" y="5848350"/>
            <a:ext cx="6179064" cy="369332"/>
          </a:xfrm>
          <a:prstGeom prst="rect">
            <a:avLst/>
          </a:prstGeom>
          <a:noFill/>
        </p:spPr>
        <p:txBody>
          <a:bodyPr wrap="none" rtlCol="0">
            <a:spAutoFit/>
          </a:bodyPr>
          <a:lstStyle/>
          <a:p>
            <a:r>
              <a:rPr lang="en-AU" dirty="0"/>
              <a:t>NOTE: Not all players are shown here and in future slides</a:t>
            </a:r>
          </a:p>
        </p:txBody>
      </p:sp>
      <p:pic>
        <p:nvPicPr>
          <p:cNvPr id="7" name="Picture 6" descr="A screenshot of a computer&#10;&#10;Description automatically generated">
            <a:extLst>
              <a:ext uri="{FF2B5EF4-FFF2-40B4-BE49-F238E27FC236}">
                <a16:creationId xmlns:a16="http://schemas.microsoft.com/office/drawing/2014/main" id="{2FF507C0-8551-B0DE-1031-B0775AF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0150"/>
            <a:ext cx="1724266" cy="3648584"/>
          </a:xfrm>
          <a:prstGeom prst="rect">
            <a:avLst/>
          </a:prstGeom>
        </p:spPr>
      </p:pic>
      <p:pic>
        <p:nvPicPr>
          <p:cNvPr id="9" name="Picture 8">
            <a:extLst>
              <a:ext uri="{FF2B5EF4-FFF2-40B4-BE49-F238E27FC236}">
                <a16:creationId xmlns:a16="http://schemas.microsoft.com/office/drawing/2014/main" id="{053366CF-1170-A3CA-B912-379EF82A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5" y="6153150"/>
            <a:ext cx="4827359" cy="457264"/>
          </a:xfrm>
          <a:prstGeom prst="rect">
            <a:avLst/>
          </a:prstGeom>
        </p:spPr>
      </p:pic>
    </p:spTree>
    <p:extLst>
      <p:ext uri="{BB962C8B-B14F-4D97-AF65-F5344CB8AC3E}">
        <p14:creationId xmlns:p14="http://schemas.microsoft.com/office/powerpoint/2010/main" val="287390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4827A15-428B-FA5D-A580-37544358E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91" y="370491"/>
            <a:ext cx="7404434" cy="5913155"/>
          </a:xfrm>
          <a:prstGeom prst="rect">
            <a:avLst/>
          </a:prstGeom>
        </p:spPr>
      </p:pic>
      <p:sp>
        <p:nvSpPr>
          <p:cNvPr id="3" name="TextBox 2">
            <a:extLst>
              <a:ext uri="{FF2B5EF4-FFF2-40B4-BE49-F238E27FC236}">
                <a16:creationId xmlns:a16="http://schemas.microsoft.com/office/drawing/2014/main" id="{87A57812-E844-86B3-9597-E29FF196CFA6}"/>
              </a:ext>
            </a:extLst>
          </p:cNvPr>
          <p:cNvSpPr txBox="1"/>
          <p:nvPr/>
        </p:nvSpPr>
        <p:spPr>
          <a:xfrm>
            <a:off x="7689848" y="5083317"/>
            <a:ext cx="3514219" cy="1200329"/>
          </a:xfrm>
          <a:prstGeom prst="rect">
            <a:avLst/>
          </a:prstGeom>
          <a:noFill/>
        </p:spPr>
        <p:txBody>
          <a:bodyPr wrap="square" rtlCol="0">
            <a:spAutoFit/>
          </a:bodyPr>
          <a:lstStyle/>
          <a:p>
            <a:r>
              <a:rPr lang="en-AU" dirty="0"/>
              <a:t>Here were comparing key statistics</a:t>
            </a:r>
          </a:p>
          <a:p>
            <a:r>
              <a:rPr lang="en-AU" dirty="0"/>
              <a:t>across players to determine who is performing well.</a:t>
            </a:r>
          </a:p>
        </p:txBody>
      </p:sp>
    </p:spTree>
    <p:extLst>
      <p:ext uri="{BB962C8B-B14F-4D97-AF65-F5344CB8AC3E}">
        <p14:creationId xmlns:p14="http://schemas.microsoft.com/office/powerpoint/2010/main" val="38387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09E47E0-BAB7-03EC-F00E-893083F4B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4" y="428625"/>
            <a:ext cx="6831017" cy="5143500"/>
          </a:xfrm>
          <a:prstGeom prst="rect">
            <a:avLst/>
          </a:prstGeom>
        </p:spPr>
      </p:pic>
      <p:pic>
        <p:nvPicPr>
          <p:cNvPr id="5" name="Picture 4">
            <a:extLst>
              <a:ext uri="{FF2B5EF4-FFF2-40B4-BE49-F238E27FC236}">
                <a16:creationId xmlns:a16="http://schemas.microsoft.com/office/drawing/2014/main" id="{9838FC71-3564-443C-0C9E-A4907BEFE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63" y="5724486"/>
            <a:ext cx="5744037" cy="552527"/>
          </a:xfrm>
          <a:prstGeom prst="rect">
            <a:avLst/>
          </a:prstGeom>
        </p:spPr>
      </p:pic>
      <p:sp>
        <p:nvSpPr>
          <p:cNvPr id="6" name="TextBox 5">
            <a:extLst>
              <a:ext uri="{FF2B5EF4-FFF2-40B4-BE49-F238E27FC236}">
                <a16:creationId xmlns:a16="http://schemas.microsoft.com/office/drawing/2014/main" id="{8318716F-9B48-81F4-A306-8C22AB58ABA3}"/>
              </a:ext>
            </a:extLst>
          </p:cNvPr>
          <p:cNvSpPr txBox="1"/>
          <p:nvPr/>
        </p:nvSpPr>
        <p:spPr>
          <a:xfrm>
            <a:off x="7486650" y="6000749"/>
            <a:ext cx="4111447" cy="369332"/>
          </a:xfrm>
          <a:prstGeom prst="rect">
            <a:avLst/>
          </a:prstGeom>
          <a:noFill/>
        </p:spPr>
        <p:txBody>
          <a:bodyPr wrap="none" rtlCol="0">
            <a:spAutoFit/>
          </a:bodyPr>
          <a:lstStyle/>
          <a:p>
            <a:r>
              <a:rPr lang="en-AU"/>
              <a:t>NOTE: Not all players are shown here</a:t>
            </a:r>
            <a:endParaRPr lang="en-AU" dirty="0"/>
          </a:p>
        </p:txBody>
      </p:sp>
      <p:pic>
        <p:nvPicPr>
          <p:cNvPr id="8" name="Picture 7" descr="A screen shot of a list of different colored squares&#10;&#10;Description automatically generated">
            <a:extLst>
              <a:ext uri="{FF2B5EF4-FFF2-40B4-BE49-F238E27FC236}">
                <a16:creationId xmlns:a16="http://schemas.microsoft.com/office/drawing/2014/main" id="{6F636AD6-D23C-B2B3-65A0-9B0E2C12A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150" y="1251921"/>
            <a:ext cx="1419423" cy="2848373"/>
          </a:xfrm>
          <a:prstGeom prst="rect">
            <a:avLst/>
          </a:prstGeom>
        </p:spPr>
      </p:pic>
    </p:spTree>
    <p:extLst>
      <p:ext uri="{BB962C8B-B14F-4D97-AF65-F5344CB8AC3E}">
        <p14:creationId xmlns:p14="http://schemas.microsoft.com/office/powerpoint/2010/main" val="99108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8C9A703-2AE3-E254-C861-20A4AEFB68EB}"/>
              </a:ext>
            </a:extLst>
          </p:cNvPr>
          <p:cNvPicPr>
            <a:picLocks noChangeAspect="1"/>
          </p:cNvPicPr>
          <p:nvPr/>
        </p:nvPicPr>
        <p:blipFill>
          <a:blip r:embed="rId3">
            <a:extLst>
              <a:ext uri="{28A0092B-C50C-407E-A947-70E740481C1C}">
                <a14:useLocalDpi xmlns:a14="http://schemas.microsoft.com/office/drawing/2010/main" val="0"/>
              </a:ext>
            </a:extLst>
          </a:blip>
          <a:srcRect t="1295" r="-2" b="8513"/>
          <a:stretch/>
        </p:blipFill>
        <p:spPr>
          <a:xfrm>
            <a:off x="2877131" y="314325"/>
            <a:ext cx="6771693" cy="401002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D51CFCDE-C0F0-CC1D-9A07-966B8644E64B}"/>
              </a:ext>
            </a:extLst>
          </p:cNvPr>
          <p:cNvSpPr txBox="1"/>
          <p:nvPr/>
        </p:nvSpPr>
        <p:spPr>
          <a:xfrm>
            <a:off x="848969" y="4048913"/>
            <a:ext cx="10494062" cy="127053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b="1" cap="all">
                <a:effectLst>
                  <a:outerShdw blurRad="50800" dist="63500" dir="2700000" algn="tl" rotWithShape="0">
                    <a:srgbClr val="000000">
                      <a:alpha val="48000"/>
                    </a:srgbClr>
                  </a:outerShdw>
                </a:effectLst>
                <a:latin typeface="+mj-lt"/>
                <a:ea typeface="+mj-ea"/>
                <a:cs typeface="+mj-cs"/>
              </a:rPr>
              <a:t>Player Development</a:t>
            </a:r>
          </a:p>
        </p:txBody>
      </p:sp>
      <p:sp>
        <p:nvSpPr>
          <p:cNvPr id="4" name="TextBox 3">
            <a:extLst>
              <a:ext uri="{FF2B5EF4-FFF2-40B4-BE49-F238E27FC236}">
                <a16:creationId xmlns:a16="http://schemas.microsoft.com/office/drawing/2014/main" id="{2E06F50D-2475-D762-ED7A-D475483C734C}"/>
              </a:ext>
            </a:extLst>
          </p:cNvPr>
          <p:cNvSpPr txBox="1"/>
          <p:nvPr/>
        </p:nvSpPr>
        <p:spPr>
          <a:xfrm>
            <a:off x="848969" y="5319449"/>
            <a:ext cx="10494062" cy="702645"/>
          </a:xfrm>
          <a:prstGeom prst="rect">
            <a:avLst/>
          </a:prstGeom>
        </p:spPr>
        <p:txBody>
          <a:bodyPr vert="horz" lIns="91440" tIns="45720" rIns="91440" bIns="45720" rtlCol="0">
            <a:normAutofit/>
          </a:bodyPr>
          <a:lstStyle/>
          <a:p>
            <a:pPr algn="ctr" defTabSz="914400">
              <a:lnSpc>
                <a:spcPct val="120000"/>
              </a:lnSpc>
              <a:spcBef>
                <a:spcPts val="1000"/>
              </a:spcBef>
            </a:pPr>
            <a:r>
              <a:rPr lang="en-US">
                <a:effectLst>
                  <a:outerShdw blurRad="50800" dist="38100" dir="2700000" algn="tl" rotWithShape="0">
                    <a:srgbClr val="000000">
                      <a:alpha val="48000"/>
                    </a:srgbClr>
                  </a:outerShdw>
                </a:effectLst>
              </a:rPr>
              <a:t>Track player progress and set development goals</a:t>
            </a:r>
          </a:p>
        </p:txBody>
      </p:sp>
    </p:spTree>
    <p:extLst>
      <p:ext uri="{BB962C8B-B14F-4D97-AF65-F5344CB8AC3E}">
        <p14:creationId xmlns:p14="http://schemas.microsoft.com/office/powerpoint/2010/main" val="339998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02D8B3-4175-FDFD-BA29-D0E607FCF1CD}"/>
              </a:ext>
            </a:extLst>
          </p:cNvPr>
          <p:cNvSpPr txBox="1"/>
          <p:nvPr/>
        </p:nvSpPr>
        <p:spPr>
          <a:xfrm>
            <a:off x="1141857" y="3232137"/>
            <a:ext cx="9924076" cy="1895798"/>
          </a:xfrm>
          <a:prstGeom prst="rect">
            <a:avLst/>
          </a:prstGeom>
          <a:noFill/>
        </p:spPr>
        <p:txBody>
          <a:bodyPr wrap="square" rtlCol="0">
            <a:spAutoFit/>
          </a:bodyPr>
          <a:lstStyle/>
          <a:p>
            <a:pPr defTabSz="847192">
              <a:spcAft>
                <a:spcPts val="510"/>
              </a:spcAft>
            </a:pPr>
            <a:r>
              <a:rPr lang="en-AU" sz="1668" kern="1200" dirty="0">
                <a:solidFill>
                  <a:srgbClr val="555555"/>
                </a:solidFill>
                <a:highlight>
                  <a:srgbClr val="FFFFFF"/>
                </a:highlight>
                <a:latin typeface="system-ui"/>
                <a:ea typeface="+mn-ea"/>
                <a:cs typeface="+mn-cs"/>
              </a:rPr>
              <a:t>The goal for this project is to evaluate player performance evaluation and predicting fantasy points, during the 2023 season. There are 808 players in total currently playing, the list of data include such as Player name, Fantasy Points, Rating Points, Goals, Kicks, Marks, Tackles etc. By analysing performance data, analysts can identify strengths and weaknesses. This can enable coaches to pick up new strategies in future matches. To make informed decisions on player selection, match strategies and training focus areas based on data insights. Allowing further prevention when it comes to injuries and manage recovery plans accordingly. Making easier process to identify potential talent when drafting new players or making trades. </a:t>
            </a:r>
            <a:endParaRPr lang="en-AU" sz="2000" dirty="0"/>
          </a:p>
        </p:txBody>
      </p:sp>
      <p:sp>
        <p:nvSpPr>
          <p:cNvPr id="3" name="TextBox 2">
            <a:extLst>
              <a:ext uri="{FF2B5EF4-FFF2-40B4-BE49-F238E27FC236}">
                <a16:creationId xmlns:a16="http://schemas.microsoft.com/office/drawing/2014/main" id="{32D68237-7B59-872E-4934-65CF001D87C8}"/>
              </a:ext>
            </a:extLst>
          </p:cNvPr>
          <p:cNvSpPr txBox="1"/>
          <p:nvPr/>
        </p:nvSpPr>
        <p:spPr>
          <a:xfrm>
            <a:off x="5163236" y="1730065"/>
            <a:ext cx="1990417" cy="662617"/>
          </a:xfrm>
          <a:prstGeom prst="rect">
            <a:avLst/>
          </a:prstGeom>
          <a:noFill/>
        </p:spPr>
        <p:txBody>
          <a:bodyPr wrap="none" rtlCol="0">
            <a:spAutoFit/>
          </a:bodyPr>
          <a:lstStyle/>
          <a:p>
            <a:pPr defTabSz="847192">
              <a:spcAft>
                <a:spcPts val="510"/>
              </a:spcAft>
            </a:pPr>
            <a:r>
              <a:rPr lang="en-AU" sz="3706" kern="1200">
                <a:solidFill>
                  <a:srgbClr val="555555"/>
                </a:solidFill>
                <a:latin typeface="+mn-lt"/>
                <a:ea typeface="+mn-ea"/>
                <a:cs typeface="+mn-cs"/>
              </a:rPr>
              <a:t>Purpose</a:t>
            </a:r>
            <a:endParaRPr lang="en-AU" sz="4000"/>
          </a:p>
        </p:txBody>
      </p:sp>
    </p:spTree>
    <p:extLst>
      <p:ext uri="{BB962C8B-B14F-4D97-AF65-F5344CB8AC3E}">
        <p14:creationId xmlns:p14="http://schemas.microsoft.com/office/powerpoint/2010/main" val="330632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74247-087C-D01A-6546-A3F25071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959" y="299973"/>
            <a:ext cx="3991532" cy="457264"/>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A27C559D-F161-8DEE-F1B6-7A0179DA6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2" y="795337"/>
            <a:ext cx="6086407" cy="5267325"/>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938B9B10-2B8E-3542-1B69-B2BC35687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096" y="795337"/>
            <a:ext cx="1486107" cy="2753109"/>
          </a:xfrm>
          <a:prstGeom prst="rect">
            <a:avLst/>
          </a:prstGeom>
        </p:spPr>
      </p:pic>
      <p:pic>
        <p:nvPicPr>
          <p:cNvPr id="9" name="Picture 8">
            <a:extLst>
              <a:ext uri="{FF2B5EF4-FFF2-40B4-BE49-F238E27FC236}">
                <a16:creationId xmlns:a16="http://schemas.microsoft.com/office/drawing/2014/main" id="{EF3607C1-9397-E4A7-2F7E-D8562554F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45" y="6196012"/>
            <a:ext cx="5624952" cy="485843"/>
          </a:xfrm>
          <a:prstGeom prst="rect">
            <a:avLst/>
          </a:prstGeom>
        </p:spPr>
      </p:pic>
    </p:spTree>
    <p:extLst>
      <p:ext uri="{BB962C8B-B14F-4D97-AF65-F5344CB8AC3E}">
        <p14:creationId xmlns:p14="http://schemas.microsoft.com/office/powerpoint/2010/main" val="380200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9B2EFF4-447C-38DA-1CE3-AFA60CCD8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0" y="787194"/>
            <a:ext cx="6766505" cy="5118304"/>
          </a:xfrm>
          <a:prstGeom prst="rect">
            <a:avLst/>
          </a:prstGeom>
        </p:spPr>
      </p:pic>
      <p:sp>
        <p:nvSpPr>
          <p:cNvPr id="3" name="TextBox 2">
            <a:extLst>
              <a:ext uri="{FF2B5EF4-FFF2-40B4-BE49-F238E27FC236}">
                <a16:creationId xmlns:a16="http://schemas.microsoft.com/office/drawing/2014/main" id="{DEB7B5B7-302F-532F-34BA-05B9C489144C}"/>
              </a:ext>
            </a:extLst>
          </p:cNvPr>
          <p:cNvSpPr txBox="1"/>
          <p:nvPr/>
        </p:nvSpPr>
        <p:spPr>
          <a:xfrm>
            <a:off x="748720" y="5905498"/>
            <a:ext cx="5427712" cy="646331"/>
          </a:xfrm>
          <a:prstGeom prst="rect">
            <a:avLst/>
          </a:prstGeom>
          <a:noFill/>
        </p:spPr>
        <p:txBody>
          <a:bodyPr wrap="square" rtlCol="0">
            <a:spAutoFit/>
          </a:bodyPr>
          <a:lstStyle/>
          <a:p>
            <a:r>
              <a:rPr lang="en-US" dirty="0"/>
              <a:t>Use data to make strategic decisions for upcoming matches.</a:t>
            </a:r>
            <a:endParaRPr lang="en-AU" dirty="0"/>
          </a:p>
        </p:txBody>
      </p:sp>
    </p:spTree>
    <p:extLst>
      <p:ext uri="{BB962C8B-B14F-4D97-AF65-F5344CB8AC3E}">
        <p14:creationId xmlns:p14="http://schemas.microsoft.com/office/powerpoint/2010/main" val="328528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F5A1D0-BB75-8239-8498-67A0F9BC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54" y="514040"/>
            <a:ext cx="8168295" cy="5353360"/>
          </a:xfrm>
          <a:prstGeom prst="rect">
            <a:avLst/>
          </a:prstGeom>
        </p:spPr>
      </p:pic>
    </p:spTree>
    <p:extLst>
      <p:ext uri="{BB962C8B-B14F-4D97-AF65-F5344CB8AC3E}">
        <p14:creationId xmlns:p14="http://schemas.microsoft.com/office/powerpoint/2010/main" val="113681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a number of people&#10;&#10;Description automatically generated with medium confidence">
            <a:extLst>
              <a:ext uri="{FF2B5EF4-FFF2-40B4-BE49-F238E27FC236}">
                <a16:creationId xmlns:a16="http://schemas.microsoft.com/office/drawing/2014/main" id="{AAE63146-3752-C9AA-E192-190DB293C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34" y="904875"/>
            <a:ext cx="6737206" cy="5076825"/>
          </a:xfrm>
          <a:prstGeom prst="rect">
            <a:avLst/>
          </a:prstGeom>
        </p:spPr>
      </p:pic>
      <p:pic>
        <p:nvPicPr>
          <p:cNvPr id="7" name="Picture 6" descr="A screenshot of a screen with a number of different colored squares&#10;&#10;Description automatically generated">
            <a:extLst>
              <a:ext uri="{FF2B5EF4-FFF2-40B4-BE49-F238E27FC236}">
                <a16:creationId xmlns:a16="http://schemas.microsoft.com/office/drawing/2014/main" id="{1E484007-F8E2-F593-7A4B-9FEEA20EE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289" y="976058"/>
            <a:ext cx="1762371" cy="3648584"/>
          </a:xfrm>
          <a:prstGeom prst="rect">
            <a:avLst/>
          </a:prstGeom>
        </p:spPr>
      </p:pic>
      <p:pic>
        <p:nvPicPr>
          <p:cNvPr id="9" name="Picture 8">
            <a:extLst>
              <a:ext uri="{FF2B5EF4-FFF2-40B4-BE49-F238E27FC236}">
                <a16:creationId xmlns:a16="http://schemas.microsoft.com/office/drawing/2014/main" id="{B2AA1ABD-280A-A3CE-7B9E-CB7BB215D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652" y="6105493"/>
            <a:ext cx="5477688" cy="552527"/>
          </a:xfrm>
          <a:prstGeom prst="rect">
            <a:avLst/>
          </a:prstGeom>
        </p:spPr>
      </p:pic>
      <p:sp>
        <p:nvSpPr>
          <p:cNvPr id="2" name="TextBox 1">
            <a:extLst>
              <a:ext uri="{FF2B5EF4-FFF2-40B4-BE49-F238E27FC236}">
                <a16:creationId xmlns:a16="http://schemas.microsoft.com/office/drawing/2014/main" id="{E0E08778-EDD2-47F2-A9C1-7CF755C0EE8C}"/>
              </a:ext>
            </a:extLst>
          </p:cNvPr>
          <p:cNvSpPr txBox="1"/>
          <p:nvPr/>
        </p:nvSpPr>
        <p:spPr>
          <a:xfrm>
            <a:off x="2023473" y="473647"/>
            <a:ext cx="5230046" cy="369332"/>
          </a:xfrm>
          <a:prstGeom prst="rect">
            <a:avLst/>
          </a:prstGeom>
          <a:noFill/>
        </p:spPr>
        <p:txBody>
          <a:bodyPr wrap="square" rtlCol="0">
            <a:spAutoFit/>
          </a:bodyPr>
          <a:lstStyle/>
          <a:p>
            <a:r>
              <a:rPr lang="en-AU" dirty="0"/>
              <a:t>Disposals per Game in descending order</a:t>
            </a:r>
          </a:p>
        </p:txBody>
      </p:sp>
    </p:spTree>
    <p:extLst>
      <p:ext uri="{BB962C8B-B14F-4D97-AF65-F5344CB8AC3E}">
        <p14:creationId xmlns:p14="http://schemas.microsoft.com/office/powerpoint/2010/main" val="1157370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904615-1648-EAB0-48B3-7B8FA4AE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87" y="623564"/>
            <a:ext cx="10185980" cy="5358135"/>
          </a:xfrm>
          <a:prstGeom prst="rect">
            <a:avLst/>
          </a:prstGeom>
        </p:spPr>
      </p:pic>
    </p:spTree>
    <p:extLst>
      <p:ext uri="{BB962C8B-B14F-4D97-AF65-F5344CB8AC3E}">
        <p14:creationId xmlns:p14="http://schemas.microsoft.com/office/powerpoint/2010/main" val="398082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BB93F-4CCA-DC83-FA92-DBBE006078D5}"/>
              </a:ext>
            </a:extLst>
          </p:cNvPr>
          <p:cNvSpPr txBox="1"/>
          <p:nvPr/>
        </p:nvSpPr>
        <p:spPr>
          <a:xfrm>
            <a:off x="6416043" y="410259"/>
            <a:ext cx="5314950" cy="3693319"/>
          </a:xfrm>
          <a:prstGeom prst="rect">
            <a:avLst/>
          </a:prstGeom>
          <a:noFill/>
        </p:spPr>
        <p:txBody>
          <a:bodyPr wrap="square" rtlCol="0">
            <a:spAutoFit/>
          </a:bodyPr>
          <a:lstStyle/>
          <a:p>
            <a:r>
              <a:rPr lang="en-AU" sz="3600" dirty="0"/>
              <a:t>Box Plot of Weights for each team based on Status</a:t>
            </a:r>
          </a:p>
          <a:p>
            <a:endParaRPr lang="en-AU" dirty="0"/>
          </a:p>
          <a:p>
            <a:r>
              <a:rPr lang="en-AU" dirty="0"/>
              <a:t>NOTE: Weights and Heights metrics may change over time. Where N are players currently playing in the league in 2023-2024 Season, L Stands for Players Left the club due to reaching their contacts, personal issues, often described as “free agents”, and R represents retiring players.</a:t>
            </a:r>
          </a:p>
        </p:txBody>
      </p:sp>
      <p:sp>
        <p:nvSpPr>
          <p:cNvPr id="3" name="TextBox 2">
            <a:extLst>
              <a:ext uri="{FF2B5EF4-FFF2-40B4-BE49-F238E27FC236}">
                <a16:creationId xmlns:a16="http://schemas.microsoft.com/office/drawing/2014/main" id="{C62BF23E-70C6-953C-5580-C9E6644D3802}"/>
              </a:ext>
            </a:extLst>
          </p:cNvPr>
          <p:cNvSpPr txBox="1"/>
          <p:nvPr/>
        </p:nvSpPr>
        <p:spPr>
          <a:xfrm>
            <a:off x="609600" y="180273"/>
            <a:ext cx="4958602" cy="830997"/>
          </a:xfrm>
          <a:prstGeom prst="rect">
            <a:avLst/>
          </a:prstGeom>
          <a:noFill/>
        </p:spPr>
        <p:txBody>
          <a:bodyPr wrap="none" rtlCol="0">
            <a:spAutoFit/>
          </a:bodyPr>
          <a:lstStyle/>
          <a:p>
            <a:r>
              <a:rPr lang="en-AU" sz="4800" dirty="0"/>
              <a:t>Further Analysis </a:t>
            </a:r>
          </a:p>
        </p:txBody>
      </p:sp>
      <p:pic>
        <p:nvPicPr>
          <p:cNvPr id="5" name="Picture 4" descr="A white rectangular sign with black text and blue rectangles&#10;&#10;Description automatically generated">
            <a:extLst>
              <a:ext uri="{FF2B5EF4-FFF2-40B4-BE49-F238E27FC236}">
                <a16:creationId xmlns:a16="http://schemas.microsoft.com/office/drawing/2014/main" id="{D775CD95-8C70-532F-1E24-833AAD55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3" y="4264454"/>
            <a:ext cx="1428949" cy="1714739"/>
          </a:xfrm>
          <a:prstGeom prst="rect">
            <a:avLst/>
          </a:prstGeom>
        </p:spPr>
      </p:pic>
      <p:pic>
        <p:nvPicPr>
          <p:cNvPr id="11" name="Picture 10" descr="A graph of different colored squares&#10;&#10;Description automatically generated with medium confidence">
            <a:extLst>
              <a:ext uri="{FF2B5EF4-FFF2-40B4-BE49-F238E27FC236}">
                <a16:creationId xmlns:a16="http://schemas.microsoft.com/office/drawing/2014/main" id="{6CAFCB52-BC55-7A06-A3D4-1E2AF557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6" y="1011270"/>
            <a:ext cx="5568952" cy="4087780"/>
          </a:xfrm>
          <a:prstGeom prst="rect">
            <a:avLst/>
          </a:prstGeom>
        </p:spPr>
      </p:pic>
      <p:pic>
        <p:nvPicPr>
          <p:cNvPr id="17" name="Picture 16" descr="A graph with a bar chart&#10;&#10;Description automatically generated with medium confidence">
            <a:extLst>
              <a:ext uri="{FF2B5EF4-FFF2-40B4-BE49-F238E27FC236}">
                <a16:creationId xmlns:a16="http://schemas.microsoft.com/office/drawing/2014/main" id="{0887B8F7-7905-904B-A1D6-C1B362C13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44" y="5099050"/>
            <a:ext cx="5290506" cy="1202800"/>
          </a:xfrm>
          <a:prstGeom prst="rect">
            <a:avLst/>
          </a:prstGeom>
        </p:spPr>
      </p:pic>
    </p:spTree>
    <p:extLst>
      <p:ext uri="{BB962C8B-B14F-4D97-AF65-F5344CB8AC3E}">
        <p14:creationId xmlns:p14="http://schemas.microsoft.com/office/powerpoint/2010/main" val="197872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56A16-42BE-03D4-E744-CB04D8C198BA}"/>
              </a:ext>
            </a:extLst>
          </p:cNvPr>
          <p:cNvSpPr txBox="1"/>
          <p:nvPr/>
        </p:nvSpPr>
        <p:spPr>
          <a:xfrm>
            <a:off x="619125" y="134034"/>
            <a:ext cx="11169018" cy="646331"/>
          </a:xfrm>
          <a:prstGeom prst="rect">
            <a:avLst/>
          </a:prstGeom>
          <a:noFill/>
        </p:spPr>
        <p:txBody>
          <a:bodyPr wrap="square" rtlCol="0">
            <a:spAutoFit/>
          </a:bodyPr>
          <a:lstStyle/>
          <a:p>
            <a:r>
              <a:rPr lang="en-AU" sz="3600" dirty="0"/>
              <a:t>Box Plot of Heights for each team based on Status</a:t>
            </a:r>
          </a:p>
        </p:txBody>
      </p:sp>
      <p:pic>
        <p:nvPicPr>
          <p:cNvPr id="4" name="Picture 3" descr="A chart with different colored squares&#10;&#10;Description automatically generated with medium confidence">
            <a:extLst>
              <a:ext uri="{FF2B5EF4-FFF2-40B4-BE49-F238E27FC236}">
                <a16:creationId xmlns:a16="http://schemas.microsoft.com/office/drawing/2014/main" id="{E2BCA3A6-BA94-2D4A-5586-57B17D9D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780364"/>
            <a:ext cx="10439400" cy="4458385"/>
          </a:xfrm>
          <a:prstGeom prst="rect">
            <a:avLst/>
          </a:prstGeom>
        </p:spPr>
      </p:pic>
      <p:pic>
        <p:nvPicPr>
          <p:cNvPr id="8" name="Picture 7" descr="A graph with numbers and lines&#10;&#10;Description automatically generated with medium confidence">
            <a:extLst>
              <a:ext uri="{FF2B5EF4-FFF2-40B4-BE49-F238E27FC236}">
                <a16:creationId xmlns:a16="http://schemas.microsoft.com/office/drawing/2014/main" id="{4646954A-25B2-30F7-699E-83F755F15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 y="5238750"/>
            <a:ext cx="10086975" cy="1353226"/>
          </a:xfrm>
          <a:prstGeom prst="rect">
            <a:avLst/>
          </a:prstGeom>
        </p:spPr>
      </p:pic>
    </p:spTree>
    <p:extLst>
      <p:ext uri="{BB962C8B-B14F-4D97-AF65-F5344CB8AC3E}">
        <p14:creationId xmlns:p14="http://schemas.microsoft.com/office/powerpoint/2010/main" val="388874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83800-9041-B6D1-B848-A0ED912D0420}"/>
              </a:ext>
            </a:extLst>
          </p:cNvPr>
          <p:cNvSpPr txBox="1"/>
          <p:nvPr/>
        </p:nvSpPr>
        <p:spPr>
          <a:xfrm>
            <a:off x="619125" y="134034"/>
            <a:ext cx="11169018" cy="646331"/>
          </a:xfrm>
          <a:prstGeom prst="rect">
            <a:avLst/>
          </a:prstGeom>
          <a:noFill/>
        </p:spPr>
        <p:txBody>
          <a:bodyPr wrap="square" rtlCol="0">
            <a:spAutoFit/>
          </a:bodyPr>
          <a:lstStyle/>
          <a:p>
            <a:r>
              <a:rPr lang="en-AU" sz="3600" dirty="0"/>
              <a:t>Box Plot of BMIs for each team based on Status</a:t>
            </a:r>
          </a:p>
        </p:txBody>
      </p:sp>
      <p:pic>
        <p:nvPicPr>
          <p:cNvPr id="4" name="Picture 3" descr="A screenshot of a graph&#10;&#10;Description automatically generated">
            <a:extLst>
              <a:ext uri="{FF2B5EF4-FFF2-40B4-BE49-F238E27FC236}">
                <a16:creationId xmlns:a16="http://schemas.microsoft.com/office/drawing/2014/main" id="{5C5E75B7-43C7-0F1A-4378-64BFAD7A3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4" y="780365"/>
            <a:ext cx="10067925" cy="4714875"/>
          </a:xfrm>
          <a:prstGeom prst="rect">
            <a:avLst/>
          </a:prstGeom>
        </p:spPr>
      </p:pic>
      <p:pic>
        <p:nvPicPr>
          <p:cNvPr id="6" name="Picture 5" descr="A white background with black numbers&#10;&#10;Description automatically generated">
            <a:extLst>
              <a:ext uri="{FF2B5EF4-FFF2-40B4-BE49-F238E27FC236}">
                <a16:creationId xmlns:a16="http://schemas.microsoft.com/office/drawing/2014/main" id="{CBA4F255-994A-B91D-E7B8-A691DBE02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5" y="5495240"/>
            <a:ext cx="9814113" cy="1228726"/>
          </a:xfrm>
          <a:prstGeom prst="rect">
            <a:avLst/>
          </a:prstGeom>
        </p:spPr>
      </p:pic>
    </p:spTree>
    <p:extLst>
      <p:ext uri="{BB962C8B-B14F-4D97-AF65-F5344CB8AC3E}">
        <p14:creationId xmlns:p14="http://schemas.microsoft.com/office/powerpoint/2010/main" val="197751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3B40A7-4DC9-267E-199B-9B313B24D1A9}"/>
              </a:ext>
            </a:extLst>
          </p:cNvPr>
          <p:cNvSpPr txBox="1"/>
          <p:nvPr/>
        </p:nvSpPr>
        <p:spPr>
          <a:xfrm>
            <a:off x="6435091" y="628651"/>
            <a:ext cx="5080634" cy="349567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a:solidFill>
                  <a:srgbClr val="FFFFFF"/>
                </a:solidFill>
                <a:effectLst>
                  <a:outerShdw blurRad="50800" dist="63500" dir="2700000" algn="tl" rotWithShape="0">
                    <a:srgbClr val="000000">
                      <a:alpha val="48000"/>
                    </a:srgbClr>
                  </a:outerShdw>
                </a:effectLst>
                <a:latin typeface="+mj-lt"/>
                <a:ea typeface="+mj-ea"/>
                <a:cs typeface="+mj-cs"/>
              </a:rPr>
              <a:t>Predicting Fantasy Points</a:t>
            </a:r>
          </a:p>
        </p:txBody>
      </p:sp>
      <p:sp>
        <p:nvSpPr>
          <p:cNvPr id="11" name="Rectangle 10">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A96B25-CF32-292E-13C8-0E908CA8B0CD}"/>
              </a:ext>
            </a:extLst>
          </p:cNvPr>
          <p:cNvPicPr>
            <a:picLocks noChangeAspect="1"/>
          </p:cNvPicPr>
          <p:nvPr/>
        </p:nvPicPr>
        <p:blipFill>
          <a:blip r:embed="rId2"/>
          <a:stretch>
            <a:fillRect/>
          </a:stretch>
        </p:blipFill>
        <p:spPr>
          <a:xfrm>
            <a:off x="1550493" y="1114868"/>
            <a:ext cx="3633187" cy="4628265"/>
          </a:xfrm>
          <a:prstGeom prst="rect">
            <a:avLst/>
          </a:prstGeom>
        </p:spPr>
      </p:pic>
      <p:sp>
        <p:nvSpPr>
          <p:cNvPr id="13" name="Rectangle 12">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074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CD2822-9867-FFE5-A7D4-4AEBE709652F}"/>
              </a:ext>
            </a:extLst>
          </p:cNvPr>
          <p:cNvSpPr txBox="1"/>
          <p:nvPr/>
        </p:nvSpPr>
        <p:spPr>
          <a:xfrm>
            <a:off x="8115782" y="-91965"/>
            <a:ext cx="3583953" cy="350024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Applying Feature </a:t>
            </a:r>
          </a:p>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Engineering</a:t>
            </a:r>
          </a:p>
        </p:txBody>
      </p:sp>
      <p:sp>
        <p:nvSpPr>
          <p:cNvPr id="10" name="Rectangle 9">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E1612FF-2D29-543C-F751-E75C57D29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69" y="799815"/>
            <a:ext cx="6135064" cy="3029235"/>
          </a:xfrm>
          <a:prstGeom prst="rect">
            <a:avLst/>
          </a:prstGeom>
        </p:spPr>
      </p:pic>
      <p:pic>
        <p:nvPicPr>
          <p:cNvPr id="7" name="Picture 6">
            <a:extLst>
              <a:ext uri="{FF2B5EF4-FFF2-40B4-BE49-F238E27FC236}">
                <a16:creationId xmlns:a16="http://schemas.microsoft.com/office/drawing/2014/main" id="{C8FD9767-C295-1004-6825-CCE2FD60B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69" y="4305241"/>
            <a:ext cx="6135064" cy="838317"/>
          </a:xfrm>
          <a:prstGeom prst="rect">
            <a:avLst/>
          </a:prstGeom>
        </p:spPr>
      </p:pic>
    </p:spTree>
    <p:extLst>
      <p:ext uri="{BB962C8B-B14F-4D97-AF65-F5344CB8AC3E}">
        <p14:creationId xmlns:p14="http://schemas.microsoft.com/office/powerpoint/2010/main" val="43787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10B7C-AED1-A556-3583-675BA4C5C25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Data </a:t>
            </a:r>
            <a:r>
              <a:rPr lang="en-US" sz="3600" dirty="0">
                <a:solidFill>
                  <a:srgbClr val="FFFFFF"/>
                </a:solidFill>
                <a:latin typeface="+mj-lt"/>
                <a:ea typeface="+mj-ea"/>
                <a:cs typeface="+mj-cs"/>
              </a:rPr>
              <a:t>Collection</a:t>
            </a:r>
            <a:endParaRPr lang="en-US" sz="36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DACF53AF-A689-1483-9A0D-1F349F9FE279}"/>
              </a:ext>
            </a:extLst>
          </p:cNvPr>
          <p:cNvSpPr txBox="1"/>
          <p:nvPr/>
        </p:nvSpPr>
        <p:spPr>
          <a:xfrm>
            <a:off x="634319" y="5212080"/>
            <a:ext cx="4011975" cy="646331"/>
          </a:xfrm>
          <a:prstGeom prst="rect">
            <a:avLst/>
          </a:prstGeom>
          <a:noFill/>
        </p:spPr>
        <p:txBody>
          <a:bodyPr wrap="square" rtlCol="0">
            <a:spAutoFit/>
          </a:bodyPr>
          <a:lstStyle/>
          <a:p>
            <a:r>
              <a:rPr lang="en-AU" dirty="0"/>
              <a:t>We will often refer to the data information for future analysis.</a:t>
            </a:r>
          </a:p>
        </p:txBody>
      </p:sp>
      <p:pic>
        <p:nvPicPr>
          <p:cNvPr id="6" name="Picture 5" descr="A screenshot of a computer&#10;&#10;Description automatically generated">
            <a:extLst>
              <a:ext uri="{FF2B5EF4-FFF2-40B4-BE49-F238E27FC236}">
                <a16:creationId xmlns:a16="http://schemas.microsoft.com/office/drawing/2014/main" id="{F058D2FD-D82D-F0E4-C8AA-9B97BB04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324146"/>
            <a:ext cx="7912912" cy="6222958"/>
          </a:xfrm>
          <a:prstGeom prst="rect">
            <a:avLst/>
          </a:prstGeom>
        </p:spPr>
      </p:pic>
    </p:spTree>
    <p:extLst>
      <p:ext uri="{BB962C8B-B14F-4D97-AF65-F5344CB8AC3E}">
        <p14:creationId xmlns:p14="http://schemas.microsoft.com/office/powerpoint/2010/main" val="2296573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418B3B6D-B6BB-7F3D-6B0C-F7E118462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 y="612649"/>
            <a:ext cx="7150609" cy="5395876"/>
          </a:xfrm>
          <a:prstGeom prst="rect">
            <a:avLst/>
          </a:prstGeom>
        </p:spPr>
      </p:pic>
      <p:sp>
        <p:nvSpPr>
          <p:cNvPr id="8" name="TextBox 7">
            <a:extLst>
              <a:ext uri="{FF2B5EF4-FFF2-40B4-BE49-F238E27FC236}">
                <a16:creationId xmlns:a16="http://schemas.microsoft.com/office/drawing/2014/main" id="{BF47CE14-9F87-D1E0-4BFA-813097DB2FE0}"/>
              </a:ext>
            </a:extLst>
          </p:cNvPr>
          <p:cNvSpPr txBox="1"/>
          <p:nvPr/>
        </p:nvSpPr>
        <p:spPr>
          <a:xfrm>
            <a:off x="7756155" y="1124712"/>
            <a:ext cx="3875014" cy="2308324"/>
          </a:xfrm>
          <a:prstGeom prst="rect">
            <a:avLst/>
          </a:prstGeom>
          <a:noFill/>
        </p:spPr>
        <p:txBody>
          <a:bodyPr wrap="square" rtlCol="0">
            <a:spAutoFit/>
          </a:bodyPr>
          <a:lstStyle/>
          <a:p>
            <a:r>
              <a:rPr lang="en-AU" dirty="0"/>
              <a:t>It is important to remove any outliers and further clean, format any remaining in our full dataset to </a:t>
            </a:r>
          </a:p>
          <a:p>
            <a:r>
              <a:rPr lang="en-AU" dirty="0"/>
              <a:t>avoid potential errors, reducing noise, variances, </a:t>
            </a:r>
          </a:p>
          <a:p>
            <a:r>
              <a:rPr lang="en-AU" dirty="0"/>
              <a:t>or bias. In which it can help improve our accuracy in terms of our Machine Learning Models.</a:t>
            </a:r>
          </a:p>
        </p:txBody>
      </p:sp>
    </p:spTree>
    <p:extLst>
      <p:ext uri="{BB962C8B-B14F-4D97-AF65-F5344CB8AC3E}">
        <p14:creationId xmlns:p14="http://schemas.microsoft.com/office/powerpoint/2010/main" val="39768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847243-A5C6-63CF-B457-D9B223766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96" y="672358"/>
            <a:ext cx="9330213" cy="5366980"/>
          </a:xfrm>
          <a:prstGeom prst="rect">
            <a:avLst/>
          </a:prstGeom>
        </p:spPr>
      </p:pic>
    </p:spTree>
    <p:extLst>
      <p:ext uri="{BB962C8B-B14F-4D97-AF65-F5344CB8AC3E}">
        <p14:creationId xmlns:p14="http://schemas.microsoft.com/office/powerpoint/2010/main" val="17117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1BD9-8647-6D26-C863-6E3910574D38}"/>
              </a:ext>
            </a:extLst>
          </p:cNvPr>
          <p:cNvSpPr txBox="1"/>
          <p:nvPr/>
        </p:nvSpPr>
        <p:spPr>
          <a:xfrm>
            <a:off x="850392" y="393192"/>
            <a:ext cx="3289683" cy="523220"/>
          </a:xfrm>
          <a:prstGeom prst="rect">
            <a:avLst/>
          </a:prstGeom>
          <a:noFill/>
        </p:spPr>
        <p:txBody>
          <a:bodyPr wrap="none" rtlCol="0">
            <a:spAutoFit/>
          </a:bodyPr>
          <a:lstStyle/>
          <a:p>
            <a:r>
              <a:rPr lang="en-AU" sz="2800" dirty="0"/>
              <a:t>One-hot Encoding </a:t>
            </a:r>
          </a:p>
        </p:txBody>
      </p:sp>
      <p:pic>
        <p:nvPicPr>
          <p:cNvPr id="6" name="Picture 5" descr="A screenshot of a computer&#10;&#10;Description automatically generated">
            <a:extLst>
              <a:ext uri="{FF2B5EF4-FFF2-40B4-BE49-F238E27FC236}">
                <a16:creationId xmlns:a16="http://schemas.microsoft.com/office/drawing/2014/main" id="{3F700714-CFA3-557C-C797-32CD6B518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9" y="1056944"/>
            <a:ext cx="7428112" cy="4831792"/>
          </a:xfrm>
          <a:prstGeom prst="rect">
            <a:avLst/>
          </a:prstGeom>
        </p:spPr>
      </p:pic>
      <p:sp>
        <p:nvSpPr>
          <p:cNvPr id="7" name="TextBox 6">
            <a:extLst>
              <a:ext uri="{FF2B5EF4-FFF2-40B4-BE49-F238E27FC236}">
                <a16:creationId xmlns:a16="http://schemas.microsoft.com/office/drawing/2014/main" id="{64714046-BAC3-7E89-A34E-D8931FA1A99A}"/>
              </a:ext>
            </a:extLst>
          </p:cNvPr>
          <p:cNvSpPr txBox="1"/>
          <p:nvPr/>
        </p:nvSpPr>
        <p:spPr>
          <a:xfrm>
            <a:off x="7964679" y="1056944"/>
            <a:ext cx="3243792" cy="2585323"/>
          </a:xfrm>
          <a:prstGeom prst="rect">
            <a:avLst/>
          </a:prstGeom>
          <a:noFill/>
        </p:spPr>
        <p:txBody>
          <a:bodyPr wrap="square" rtlCol="0">
            <a:spAutoFit/>
          </a:bodyPr>
          <a:lstStyle/>
          <a:p>
            <a:r>
              <a:rPr lang="en-AU" dirty="0"/>
              <a:t>One-hot encoding is a method use to </a:t>
            </a:r>
          </a:p>
          <a:p>
            <a:r>
              <a:rPr lang="en-AU" dirty="0"/>
              <a:t>Characterised from categorical data by numeric vectors without any false </a:t>
            </a:r>
          </a:p>
          <a:p>
            <a:r>
              <a:rPr lang="en-AU" dirty="0"/>
              <a:t>relationships between them. In which it can easily fit into various Machine Learning Models. </a:t>
            </a:r>
          </a:p>
        </p:txBody>
      </p:sp>
    </p:spTree>
    <p:extLst>
      <p:ext uri="{BB962C8B-B14F-4D97-AF65-F5344CB8AC3E}">
        <p14:creationId xmlns:p14="http://schemas.microsoft.com/office/powerpoint/2010/main" val="93025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ED29899F-74BC-74E6-D685-8A0A67FDD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61" y="1047750"/>
            <a:ext cx="8081039" cy="5403338"/>
          </a:xfrm>
          <a:prstGeom prst="rect">
            <a:avLst/>
          </a:prstGeom>
        </p:spPr>
      </p:pic>
      <p:sp>
        <p:nvSpPr>
          <p:cNvPr id="4" name="TextBox 3">
            <a:extLst>
              <a:ext uri="{FF2B5EF4-FFF2-40B4-BE49-F238E27FC236}">
                <a16:creationId xmlns:a16="http://schemas.microsoft.com/office/drawing/2014/main" id="{78950CE1-11C8-891E-2040-0C5C6628F51B}"/>
              </a:ext>
            </a:extLst>
          </p:cNvPr>
          <p:cNvSpPr txBox="1"/>
          <p:nvPr/>
        </p:nvSpPr>
        <p:spPr>
          <a:xfrm>
            <a:off x="3886200" y="198046"/>
            <a:ext cx="4111638" cy="646331"/>
          </a:xfrm>
          <a:prstGeom prst="rect">
            <a:avLst/>
          </a:prstGeom>
          <a:noFill/>
        </p:spPr>
        <p:txBody>
          <a:bodyPr wrap="none" rtlCol="0">
            <a:spAutoFit/>
          </a:bodyPr>
          <a:lstStyle/>
          <a:p>
            <a:r>
              <a:rPr lang="en-AU" sz="3600" dirty="0"/>
              <a:t>Correlation Matrix</a:t>
            </a:r>
          </a:p>
        </p:txBody>
      </p:sp>
    </p:spTree>
    <p:extLst>
      <p:ext uri="{BB962C8B-B14F-4D97-AF65-F5344CB8AC3E}">
        <p14:creationId xmlns:p14="http://schemas.microsoft.com/office/powerpoint/2010/main" val="183091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9C4BC-CD76-E738-0B3D-E609AE43C70E}"/>
              </a:ext>
            </a:extLst>
          </p:cNvPr>
          <p:cNvSpPr txBox="1"/>
          <p:nvPr/>
        </p:nvSpPr>
        <p:spPr>
          <a:xfrm>
            <a:off x="752475" y="609600"/>
            <a:ext cx="3448050" cy="560331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400" b="1" cap="all" dirty="0">
                <a:effectLst>
                  <a:outerShdw blurRad="50800" dist="63500" dir="2700000" algn="tl" rotWithShape="0">
                    <a:srgbClr val="000000">
                      <a:alpha val="48000"/>
                    </a:srgbClr>
                  </a:outerShdw>
                </a:effectLst>
                <a:latin typeface="+mj-lt"/>
                <a:ea typeface="+mj-ea"/>
                <a:cs typeface="+mj-cs"/>
              </a:rPr>
              <a:t>After dropping features that has less than 0.50 for the correlation matrix, we have </a:t>
            </a:r>
          </a:p>
        </p:txBody>
      </p:sp>
      <p:graphicFrame>
        <p:nvGraphicFramePr>
          <p:cNvPr id="13" name="TextBox 4">
            <a:extLst>
              <a:ext uri="{FF2B5EF4-FFF2-40B4-BE49-F238E27FC236}">
                <a16:creationId xmlns:a16="http://schemas.microsoft.com/office/drawing/2014/main" id="{8E1A6185-065F-162E-6640-64EA1A23E6C2}"/>
              </a:ext>
            </a:extLst>
          </p:cNvPr>
          <p:cNvGraphicFramePr/>
          <p:nvPr>
            <p:extLst>
              <p:ext uri="{D42A27DB-BD31-4B8C-83A1-F6EECF244321}">
                <p14:modId xmlns:p14="http://schemas.microsoft.com/office/powerpoint/2010/main" val="1617632220"/>
              </p:ext>
            </p:extLst>
          </p:nvPr>
        </p:nvGraphicFramePr>
        <p:xfrm>
          <a:off x="5127625" y="228600"/>
          <a:ext cx="6711950" cy="626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122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AD33A6-3E13-6C41-EC64-9AFCD62C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981" y="248548"/>
            <a:ext cx="6753987" cy="43143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62753-1894-23E3-4A17-5772CF63A055}"/>
              </a:ext>
            </a:extLst>
          </p:cNvPr>
          <p:cNvSpPr txBox="1"/>
          <p:nvPr/>
        </p:nvSpPr>
        <p:spPr>
          <a:xfrm>
            <a:off x="493777" y="383569"/>
            <a:ext cx="3584447" cy="3693319"/>
          </a:xfrm>
          <a:prstGeom prst="rect">
            <a:avLst/>
          </a:prstGeom>
          <a:noFill/>
        </p:spPr>
        <p:txBody>
          <a:bodyPr wrap="square" rtlCol="0">
            <a:spAutoFit/>
          </a:bodyPr>
          <a:lstStyle/>
          <a:p>
            <a:r>
              <a:rPr lang="en-AU" dirty="0"/>
              <a:t>The Train-Test Split is a technique</a:t>
            </a:r>
          </a:p>
          <a:p>
            <a:r>
              <a:rPr lang="en-AU" dirty="0"/>
              <a:t>In Machine Learning where the full dataset</a:t>
            </a:r>
          </a:p>
          <a:p>
            <a:r>
              <a:rPr lang="en-AU" dirty="0"/>
              <a:t>Is split into two subsets: The Training set and </a:t>
            </a:r>
          </a:p>
          <a:p>
            <a:r>
              <a:rPr lang="en-AU" dirty="0"/>
              <a:t>Testing Set is used from the full dataset. Later we split into three subsets for the training, testing and validation from the Training dataset, to ensure that the data doesn’t under or overfit the model.</a:t>
            </a:r>
          </a:p>
        </p:txBody>
      </p:sp>
      <p:pic>
        <p:nvPicPr>
          <p:cNvPr id="6" name="Picture 5" descr="A white rectangular object with black text&#10;&#10;Description automatically generated">
            <a:extLst>
              <a:ext uri="{FF2B5EF4-FFF2-40B4-BE49-F238E27FC236}">
                <a16:creationId xmlns:a16="http://schemas.microsoft.com/office/drawing/2014/main" id="{EBB58806-68F0-D198-6A5D-ABBB7B99B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94" y="5083586"/>
            <a:ext cx="10898874" cy="1390844"/>
          </a:xfrm>
          <a:prstGeom prst="rect">
            <a:avLst/>
          </a:prstGeom>
        </p:spPr>
      </p:pic>
    </p:spTree>
    <p:extLst>
      <p:ext uri="{BB962C8B-B14F-4D97-AF65-F5344CB8AC3E}">
        <p14:creationId xmlns:p14="http://schemas.microsoft.com/office/powerpoint/2010/main" val="259855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F00B-C3BB-3626-7F1F-F28A82C68EFD}"/>
              </a:ext>
            </a:extLst>
          </p:cNvPr>
          <p:cNvSpPr>
            <a:spLocks noGrp="1"/>
          </p:cNvSpPr>
          <p:nvPr>
            <p:ph type="title"/>
          </p:nvPr>
        </p:nvSpPr>
        <p:spPr>
          <a:xfrm>
            <a:off x="643467" y="643467"/>
            <a:ext cx="3361498" cy="1267810"/>
          </a:xfrm>
        </p:spPr>
        <p:txBody>
          <a:bodyPr anchor="b">
            <a:normAutofit/>
          </a:bodyPr>
          <a:lstStyle/>
          <a:p>
            <a:pPr algn="l"/>
            <a:r>
              <a:rPr lang="en-AU" sz="2400"/>
              <a:t>Apply normalization</a:t>
            </a:r>
          </a:p>
        </p:txBody>
      </p:sp>
      <p:sp>
        <p:nvSpPr>
          <p:cNvPr id="3" name="Content Placeholder 2">
            <a:extLst>
              <a:ext uri="{FF2B5EF4-FFF2-40B4-BE49-F238E27FC236}">
                <a16:creationId xmlns:a16="http://schemas.microsoft.com/office/drawing/2014/main" id="{DE32515B-C661-1199-94BC-AE90E5347C16}"/>
              </a:ext>
            </a:extLst>
          </p:cNvPr>
          <p:cNvSpPr>
            <a:spLocks noGrp="1"/>
          </p:cNvSpPr>
          <p:nvPr>
            <p:ph idx="1"/>
          </p:nvPr>
        </p:nvSpPr>
        <p:spPr>
          <a:xfrm>
            <a:off x="643467" y="2096063"/>
            <a:ext cx="3361498" cy="4028512"/>
          </a:xfrm>
        </p:spPr>
        <p:txBody>
          <a:bodyPr>
            <a:normAutofit/>
          </a:bodyPr>
          <a:lstStyle/>
          <a:p>
            <a:r>
              <a:rPr lang="en-US" sz="1400" b="0" i="0" dirty="0">
                <a:effectLst/>
                <a:latin typeface="system-ui"/>
              </a:rPr>
              <a:t>One reason this is important is because the variables are multiplied by the model weights. So that the scale of the outputs and the scale of the gradients are affected by the scale of the inputs.</a:t>
            </a:r>
          </a:p>
          <a:p>
            <a:r>
              <a:rPr lang="en-US" sz="1400" b="0" i="0" dirty="0">
                <a:effectLst/>
                <a:latin typeface="system-ui"/>
              </a:rPr>
              <a:t>Although a model might converge without normalization, normalization makes training much more stable.</a:t>
            </a:r>
          </a:p>
        </p:txBody>
      </p:sp>
      <p:sp>
        <p:nvSpPr>
          <p:cNvPr id="12" name="Rectangle 11">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D6E96C1-AA08-BC28-D956-2CDFC778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191" y="2133419"/>
            <a:ext cx="6424497" cy="2591162"/>
          </a:xfrm>
          <a:prstGeom prst="rect">
            <a:avLst/>
          </a:prstGeom>
        </p:spPr>
      </p:pic>
    </p:spTree>
    <p:extLst>
      <p:ext uri="{BB962C8B-B14F-4D97-AF65-F5344CB8AC3E}">
        <p14:creationId xmlns:p14="http://schemas.microsoft.com/office/powerpoint/2010/main" val="400185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D2A08513-FF1F-F4BA-4AA3-2C8F6DE2B094}"/>
              </a:ext>
            </a:extLst>
          </p:cNvPr>
          <p:cNvPicPr>
            <a:picLocks noChangeAspect="1"/>
          </p:cNvPicPr>
          <p:nvPr/>
        </p:nvPicPr>
        <p:blipFill>
          <a:blip r:embed="rId3">
            <a:extLst>
              <a:ext uri="{28A0092B-C50C-407E-A947-70E740481C1C}">
                <a14:useLocalDpi xmlns:a14="http://schemas.microsoft.com/office/drawing/2010/main" val="0"/>
              </a:ext>
            </a:extLst>
          </a:blip>
          <a:srcRect b="24867"/>
          <a:stretch/>
        </p:blipFill>
        <p:spPr>
          <a:xfrm>
            <a:off x="2647950" y="719666"/>
            <a:ext cx="6629400" cy="4728634"/>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55319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7AA227B-FCA8-F515-5426-8ECB63D31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194" y="643466"/>
            <a:ext cx="8015922" cy="557106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913617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DB02F6-CC71-EED3-833C-837950BAED3E}"/>
              </a:ext>
            </a:extLst>
          </p:cNvPr>
          <p:cNvSpPr txBox="1"/>
          <p:nvPr/>
        </p:nvSpPr>
        <p:spPr>
          <a:xfrm>
            <a:off x="7872575" y="628651"/>
            <a:ext cx="3643150" cy="3495674"/>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sz="4000" b="1" cap="all" dirty="0">
                <a:effectLst>
                  <a:outerShdw blurRad="50800" dist="63500" dir="2700000" algn="tl" rotWithShape="0">
                    <a:srgbClr val="000000">
                      <a:alpha val="48000"/>
                    </a:srgbClr>
                  </a:outerShdw>
                </a:effectLst>
                <a:latin typeface="+mj-lt"/>
                <a:ea typeface="+mj-ea"/>
                <a:cs typeface="+mj-cs"/>
              </a:rPr>
              <a:t>Compare which model is the best fit on the testing data</a:t>
            </a:r>
          </a:p>
        </p:txBody>
      </p:sp>
      <p:sp>
        <p:nvSpPr>
          <p:cNvPr id="17" name="Rectangle 16">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0AC06EF-0600-6698-51D5-D129AEE509F5}"/>
              </a:ext>
            </a:extLst>
          </p:cNvPr>
          <p:cNvPicPr>
            <a:picLocks noChangeAspect="1"/>
          </p:cNvPicPr>
          <p:nvPr/>
        </p:nvPicPr>
        <p:blipFill>
          <a:blip r:embed="rId3">
            <a:extLst>
              <a:ext uri="{28A0092B-C50C-407E-A947-70E740481C1C}">
                <a14:useLocalDpi xmlns:a14="http://schemas.microsoft.com/office/drawing/2010/main" val="0"/>
              </a:ext>
            </a:extLst>
          </a:blip>
          <a:srcRect r="7809" b="-2"/>
          <a:stretch/>
        </p:blipFill>
        <p:spPr>
          <a:xfrm>
            <a:off x="1137490" y="1114868"/>
            <a:ext cx="5926045" cy="4628265"/>
          </a:xfrm>
          <a:prstGeom prst="rect">
            <a:avLst/>
          </a:prstGeom>
        </p:spPr>
      </p:pic>
      <p:sp>
        <p:nvSpPr>
          <p:cNvPr id="19" name="Rectangle 18">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63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EC22765-81AD-5AC7-360D-089C1591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278" y="1051560"/>
            <a:ext cx="5125942" cy="48463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605BC15-68AD-6247-6B41-27997BFF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051560"/>
            <a:ext cx="5454192" cy="2249424"/>
          </a:xfrm>
          <a:prstGeom prst="rect">
            <a:avLst/>
          </a:prstGeom>
        </p:spPr>
      </p:pic>
    </p:spTree>
    <p:extLst>
      <p:ext uri="{BB962C8B-B14F-4D97-AF65-F5344CB8AC3E}">
        <p14:creationId xmlns:p14="http://schemas.microsoft.com/office/powerpoint/2010/main" val="419549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47A3-F00F-CA43-EBD5-7211CD02A388}"/>
              </a:ext>
            </a:extLst>
          </p:cNvPr>
          <p:cNvSpPr>
            <a:spLocks noGrp="1"/>
          </p:cNvSpPr>
          <p:nvPr>
            <p:ph type="title"/>
          </p:nvPr>
        </p:nvSpPr>
        <p:spPr>
          <a:xfrm>
            <a:off x="813211" y="0"/>
            <a:ext cx="10353761" cy="1326321"/>
          </a:xfrm>
        </p:spPr>
        <p:txBody>
          <a:bodyPr/>
          <a:lstStyle/>
          <a:p>
            <a:r>
              <a:rPr lang="en-AU" dirty="0"/>
              <a:t>Similar for the validation data</a:t>
            </a:r>
          </a:p>
        </p:txBody>
      </p:sp>
      <p:pic>
        <p:nvPicPr>
          <p:cNvPr id="5" name="Picture 4" descr="A screenshot of a computer&#10;&#10;Description automatically generated">
            <a:extLst>
              <a:ext uri="{FF2B5EF4-FFF2-40B4-BE49-F238E27FC236}">
                <a16:creationId xmlns:a16="http://schemas.microsoft.com/office/drawing/2014/main" id="{8F2A1F62-D547-864C-4433-A28E6199D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816" y="1002296"/>
            <a:ext cx="8545752" cy="5050270"/>
          </a:xfrm>
          <a:prstGeom prst="rect">
            <a:avLst/>
          </a:prstGeom>
        </p:spPr>
      </p:pic>
    </p:spTree>
    <p:extLst>
      <p:ext uri="{BB962C8B-B14F-4D97-AF65-F5344CB8AC3E}">
        <p14:creationId xmlns:p14="http://schemas.microsoft.com/office/powerpoint/2010/main" val="223964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D251-85EC-71E1-1FC3-9BD7116CCA9E}"/>
              </a:ext>
            </a:extLst>
          </p:cNvPr>
          <p:cNvSpPr>
            <a:spLocks noGrp="1"/>
          </p:cNvSpPr>
          <p:nvPr>
            <p:ph type="title"/>
          </p:nvPr>
        </p:nvSpPr>
        <p:spPr>
          <a:xfrm>
            <a:off x="919119" y="0"/>
            <a:ext cx="10353761" cy="1326321"/>
          </a:xfrm>
        </p:spPr>
        <p:txBody>
          <a:bodyPr/>
          <a:lstStyle/>
          <a:p>
            <a:r>
              <a:rPr lang="en-AU" dirty="0"/>
              <a:t>COMPARE THEIR MEAN Square errors</a:t>
            </a:r>
          </a:p>
        </p:txBody>
      </p:sp>
      <p:pic>
        <p:nvPicPr>
          <p:cNvPr id="5" name="Picture 4" descr="A screenshot of a computer&#10;&#10;Description automatically generated">
            <a:extLst>
              <a:ext uri="{FF2B5EF4-FFF2-40B4-BE49-F238E27FC236}">
                <a16:creationId xmlns:a16="http://schemas.microsoft.com/office/drawing/2014/main" id="{750D6A43-A4DA-11B4-F644-471CB4BFD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621" y="914400"/>
            <a:ext cx="8406603" cy="5505911"/>
          </a:xfrm>
          <a:prstGeom prst="rect">
            <a:avLst/>
          </a:prstGeom>
        </p:spPr>
      </p:pic>
    </p:spTree>
    <p:extLst>
      <p:ext uri="{BB962C8B-B14F-4D97-AF65-F5344CB8AC3E}">
        <p14:creationId xmlns:p14="http://schemas.microsoft.com/office/powerpoint/2010/main" val="3528504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8B660FA-4C47-771F-531F-FC8FCB18B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73" y="367696"/>
            <a:ext cx="5886628" cy="462299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5147688-570E-412A-6DA2-F8B90C1A9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91" y="367696"/>
            <a:ext cx="5441586" cy="4622992"/>
          </a:xfrm>
          <a:prstGeom prst="rect">
            <a:avLst/>
          </a:prstGeom>
        </p:spPr>
      </p:pic>
      <p:pic>
        <p:nvPicPr>
          <p:cNvPr id="10" name="Picture 9" descr="A white rectangular object with black text&#10;&#10;Description automatically generated">
            <a:extLst>
              <a:ext uri="{FF2B5EF4-FFF2-40B4-BE49-F238E27FC236}">
                <a16:creationId xmlns:a16="http://schemas.microsoft.com/office/drawing/2014/main" id="{D83E6C74-241F-404E-F982-7CB9456B3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491" y="5128039"/>
            <a:ext cx="5441586" cy="1362265"/>
          </a:xfrm>
          <a:prstGeom prst="rect">
            <a:avLst/>
          </a:prstGeom>
        </p:spPr>
      </p:pic>
    </p:spTree>
    <p:extLst>
      <p:ext uri="{BB962C8B-B14F-4D97-AF65-F5344CB8AC3E}">
        <p14:creationId xmlns:p14="http://schemas.microsoft.com/office/powerpoint/2010/main" val="3108518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BF748B50-0614-B8B4-1BEA-64DE5B74F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975" y="128016"/>
            <a:ext cx="6098853" cy="5367528"/>
          </a:xfrm>
          <a:prstGeom prst="rect">
            <a:avLst/>
          </a:prstGeom>
        </p:spPr>
      </p:pic>
      <p:pic>
        <p:nvPicPr>
          <p:cNvPr id="7" name="Picture 6">
            <a:extLst>
              <a:ext uri="{FF2B5EF4-FFF2-40B4-BE49-F238E27FC236}">
                <a16:creationId xmlns:a16="http://schemas.microsoft.com/office/drawing/2014/main" id="{64BEDB19-32F0-B0B2-5FB9-B3F2528D7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975" y="5675891"/>
            <a:ext cx="6098853" cy="809738"/>
          </a:xfrm>
          <a:prstGeom prst="rect">
            <a:avLst/>
          </a:prstGeom>
        </p:spPr>
      </p:pic>
    </p:spTree>
    <p:extLst>
      <p:ext uri="{BB962C8B-B14F-4D97-AF65-F5344CB8AC3E}">
        <p14:creationId xmlns:p14="http://schemas.microsoft.com/office/powerpoint/2010/main" val="1160385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FL 23 Box Shot for PlayStation 5 - GameFAQs">
            <a:extLst>
              <a:ext uri="{FF2B5EF4-FFF2-40B4-BE49-F238E27FC236}">
                <a16:creationId xmlns:a16="http://schemas.microsoft.com/office/drawing/2014/main" id="{7B64C7AE-4CFC-7627-CE9C-80DABF62B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4A39E79B-6226-5795-DFF6-60F61D1B1CE9}"/>
              </a:ext>
            </a:extLst>
          </p:cNvPr>
          <p:cNvGraphicFramePr>
            <a:graphicFrameLocks noGrp="1"/>
          </p:cNvGraphicFramePr>
          <p:nvPr>
            <p:extLst>
              <p:ext uri="{D42A27DB-BD31-4B8C-83A1-F6EECF244321}">
                <p14:modId xmlns:p14="http://schemas.microsoft.com/office/powerpoint/2010/main" val="1635928386"/>
              </p:ext>
            </p:extLst>
          </p:nvPr>
        </p:nvGraphicFramePr>
        <p:xfrm>
          <a:off x="5985146" y="1102121"/>
          <a:ext cx="5747658" cy="5303520"/>
        </p:xfrm>
        <a:graphic>
          <a:graphicData uri="http://schemas.openxmlformats.org/drawingml/2006/table">
            <a:tbl>
              <a:tblPr firstRow="1" bandRow="1">
                <a:tableStyleId>{073A0DAA-6AF3-43AB-8588-CEC1D06C72B9}</a:tableStyleId>
              </a:tblPr>
              <a:tblGrid>
                <a:gridCol w="2873829">
                  <a:extLst>
                    <a:ext uri="{9D8B030D-6E8A-4147-A177-3AD203B41FA5}">
                      <a16:colId xmlns:a16="http://schemas.microsoft.com/office/drawing/2014/main" val="2843676516"/>
                    </a:ext>
                  </a:extLst>
                </a:gridCol>
                <a:gridCol w="2873829">
                  <a:extLst>
                    <a:ext uri="{9D8B030D-6E8A-4147-A177-3AD203B41FA5}">
                      <a16:colId xmlns:a16="http://schemas.microsoft.com/office/drawing/2014/main" val="4180271993"/>
                    </a:ext>
                  </a:extLst>
                </a:gridCol>
              </a:tblGrid>
              <a:tr h="272695">
                <a:tc>
                  <a:txBody>
                    <a:bodyPr/>
                    <a:lstStyle/>
                    <a:p>
                      <a:r>
                        <a:rPr lang="en-AU" dirty="0"/>
                        <a:t>Model</a:t>
                      </a:r>
                    </a:p>
                  </a:txBody>
                  <a:tcPr/>
                </a:tc>
                <a:tc>
                  <a:txBody>
                    <a:bodyPr/>
                    <a:lstStyle/>
                    <a:p>
                      <a:r>
                        <a:rPr lang="en-AU" dirty="0"/>
                        <a:t>Description </a:t>
                      </a:r>
                    </a:p>
                  </a:txBody>
                  <a:tcPr/>
                </a:tc>
                <a:extLst>
                  <a:ext uri="{0D108BD9-81ED-4DB2-BD59-A6C34878D82A}">
                    <a16:rowId xmlns:a16="http://schemas.microsoft.com/office/drawing/2014/main" val="738141787"/>
                  </a:ext>
                </a:extLst>
              </a:tr>
              <a:tr h="266608">
                <a:tc>
                  <a:txBody>
                    <a:bodyPr/>
                    <a:lstStyle/>
                    <a:p>
                      <a:r>
                        <a:rPr lang="en-AU" dirty="0"/>
                        <a:t>Linear Regression (LR)</a:t>
                      </a:r>
                    </a:p>
                  </a:txBody>
                  <a:tcPr/>
                </a:tc>
                <a:tc>
                  <a:txBody>
                    <a:bodyPr/>
                    <a:lstStyle/>
                    <a:p>
                      <a:r>
                        <a:rPr lang="en-US" dirty="0"/>
                        <a:t>Good for baseline and linear problems</a:t>
                      </a:r>
                      <a:endParaRPr lang="en-AU" dirty="0"/>
                    </a:p>
                  </a:txBody>
                  <a:tcPr/>
                </a:tc>
                <a:extLst>
                  <a:ext uri="{0D108BD9-81ED-4DB2-BD59-A6C34878D82A}">
                    <a16:rowId xmlns:a16="http://schemas.microsoft.com/office/drawing/2014/main" val="1044270407"/>
                  </a:ext>
                </a:extLst>
              </a:tr>
              <a:tr h="266608">
                <a:tc>
                  <a:txBody>
                    <a:bodyPr/>
                    <a:lstStyle/>
                    <a:p>
                      <a:r>
                        <a:rPr lang="en-AU" dirty="0"/>
                        <a:t>Random Forest (RF)</a:t>
                      </a:r>
                    </a:p>
                  </a:txBody>
                  <a:tcPr/>
                </a:tc>
                <a:tc>
                  <a:txBody>
                    <a:bodyPr/>
                    <a:lstStyle/>
                    <a:p>
                      <a:r>
                        <a:rPr lang="en-US" dirty="0"/>
                        <a:t>Great for capturing feature interactions and nonlinearities, robust to overfitting.</a:t>
                      </a:r>
                      <a:endParaRPr lang="en-AU" dirty="0"/>
                    </a:p>
                  </a:txBody>
                  <a:tcPr/>
                </a:tc>
                <a:extLst>
                  <a:ext uri="{0D108BD9-81ED-4DB2-BD59-A6C34878D82A}">
                    <a16:rowId xmlns:a16="http://schemas.microsoft.com/office/drawing/2014/main" val="1035332715"/>
                  </a:ext>
                </a:extLst>
              </a:tr>
              <a:tr h="266608">
                <a:tc>
                  <a:txBody>
                    <a:bodyPr/>
                    <a:lstStyle/>
                    <a:p>
                      <a:r>
                        <a:rPr lang="en-AU" dirty="0"/>
                        <a:t>Gradient Boosting (GBR, XGB)</a:t>
                      </a:r>
                    </a:p>
                  </a:txBody>
                  <a:tcPr/>
                </a:tc>
                <a:tc>
                  <a:txBody>
                    <a:bodyPr/>
                    <a:lstStyle/>
                    <a:p>
                      <a:r>
                        <a:rPr lang="en-US" dirty="0"/>
                        <a:t>Powerful but requires careful tuning.</a:t>
                      </a:r>
                      <a:endParaRPr lang="en-AU" dirty="0"/>
                    </a:p>
                  </a:txBody>
                  <a:tcPr/>
                </a:tc>
                <a:extLst>
                  <a:ext uri="{0D108BD9-81ED-4DB2-BD59-A6C34878D82A}">
                    <a16:rowId xmlns:a16="http://schemas.microsoft.com/office/drawing/2014/main" val="4288047737"/>
                  </a:ext>
                </a:extLst>
              </a:tr>
              <a:tr h="266608">
                <a:tc>
                  <a:txBody>
                    <a:bodyPr/>
                    <a:lstStyle/>
                    <a:p>
                      <a:r>
                        <a:rPr lang="en-AU" dirty="0"/>
                        <a:t>Support Vector Regressor (SVR)</a:t>
                      </a:r>
                    </a:p>
                  </a:txBody>
                  <a:tcPr/>
                </a:tc>
                <a:tc>
                  <a:txBody>
                    <a:bodyPr/>
                    <a:lstStyle/>
                    <a:p>
                      <a:r>
                        <a:rPr lang="en-US" dirty="0"/>
                        <a:t>Good for smaller datasets with non-linear relationships</a:t>
                      </a:r>
                      <a:endParaRPr lang="en-AU" dirty="0"/>
                    </a:p>
                  </a:txBody>
                  <a:tcPr/>
                </a:tc>
                <a:extLst>
                  <a:ext uri="{0D108BD9-81ED-4DB2-BD59-A6C34878D82A}">
                    <a16:rowId xmlns:a16="http://schemas.microsoft.com/office/drawing/2014/main" val="4078987640"/>
                  </a:ext>
                </a:extLst>
              </a:tr>
              <a:tr h="266608">
                <a:tc>
                  <a:txBody>
                    <a:bodyPr/>
                    <a:lstStyle/>
                    <a:p>
                      <a:r>
                        <a:rPr lang="en-AU" dirty="0"/>
                        <a:t>K-Nearest </a:t>
                      </a:r>
                      <a:r>
                        <a:rPr lang="en-AU" dirty="0" err="1"/>
                        <a:t>Neighbors</a:t>
                      </a:r>
                      <a:r>
                        <a:rPr lang="en-AU" dirty="0"/>
                        <a:t> (KNN)</a:t>
                      </a:r>
                    </a:p>
                  </a:txBody>
                  <a:tcPr/>
                </a:tc>
                <a:tc>
                  <a:txBody>
                    <a:bodyPr/>
                    <a:lstStyle/>
                    <a:p>
                      <a:r>
                        <a:rPr lang="en-US" dirty="0"/>
                        <a:t>Simple, works well for small datasets</a:t>
                      </a:r>
                      <a:endParaRPr lang="en-AU" dirty="0"/>
                    </a:p>
                  </a:txBody>
                  <a:tcPr/>
                </a:tc>
                <a:extLst>
                  <a:ext uri="{0D108BD9-81ED-4DB2-BD59-A6C34878D82A}">
                    <a16:rowId xmlns:a16="http://schemas.microsoft.com/office/drawing/2014/main" val="1735757392"/>
                  </a:ext>
                </a:extLst>
              </a:tr>
              <a:tr h="266608">
                <a:tc>
                  <a:txBody>
                    <a:bodyPr/>
                    <a:lstStyle/>
                    <a:p>
                      <a:r>
                        <a:rPr lang="en-AU" dirty="0" err="1"/>
                        <a:t>XGBoost</a:t>
                      </a:r>
                      <a:r>
                        <a:rPr lang="en-AU" dirty="0"/>
                        <a:t> (XGB)</a:t>
                      </a:r>
                    </a:p>
                  </a:txBody>
                  <a:tcPr/>
                </a:tc>
                <a:tc>
                  <a:txBody>
                    <a:bodyPr/>
                    <a:lstStyle/>
                    <a:p>
                      <a:r>
                        <a:rPr lang="en-US" dirty="0"/>
                        <a:t>Usually outperforms other models on complex datasets.</a:t>
                      </a:r>
                      <a:endParaRPr lang="en-AU" dirty="0"/>
                    </a:p>
                  </a:txBody>
                  <a:tcPr/>
                </a:tc>
                <a:extLst>
                  <a:ext uri="{0D108BD9-81ED-4DB2-BD59-A6C34878D82A}">
                    <a16:rowId xmlns:a16="http://schemas.microsoft.com/office/drawing/2014/main" val="1854681945"/>
                  </a:ext>
                </a:extLst>
              </a:tr>
            </a:tbl>
          </a:graphicData>
        </a:graphic>
      </p:graphicFrame>
      <p:sp>
        <p:nvSpPr>
          <p:cNvPr id="5" name="Title 1">
            <a:extLst>
              <a:ext uri="{FF2B5EF4-FFF2-40B4-BE49-F238E27FC236}">
                <a16:creationId xmlns:a16="http://schemas.microsoft.com/office/drawing/2014/main" id="{403E66CF-7394-E397-076C-E71F235CBBDF}"/>
              </a:ext>
            </a:extLst>
          </p:cNvPr>
          <p:cNvSpPr txBox="1">
            <a:spLocks/>
          </p:cNvSpPr>
          <p:nvPr/>
        </p:nvSpPr>
        <p:spPr>
          <a:xfrm>
            <a:off x="6234864" y="176631"/>
            <a:ext cx="5248221" cy="106720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Conclusion Part 1</a:t>
            </a:r>
          </a:p>
        </p:txBody>
      </p:sp>
    </p:spTree>
    <p:extLst>
      <p:ext uri="{BB962C8B-B14F-4D97-AF65-F5344CB8AC3E}">
        <p14:creationId xmlns:p14="http://schemas.microsoft.com/office/powerpoint/2010/main" val="3921323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2B0-5944-1FE5-2F75-6B7952F6C297}"/>
              </a:ext>
            </a:extLst>
          </p:cNvPr>
          <p:cNvSpPr>
            <a:spLocks noGrp="1"/>
          </p:cNvSpPr>
          <p:nvPr>
            <p:ph type="title"/>
          </p:nvPr>
        </p:nvSpPr>
        <p:spPr>
          <a:xfrm>
            <a:off x="6234865" y="568517"/>
            <a:ext cx="5248221" cy="1067209"/>
          </a:xfrm>
        </p:spPr>
        <p:txBody>
          <a:bodyPr vert="horz" lIns="91440" tIns="45720" rIns="91440" bIns="45720" rtlCol="0" anchor="ctr">
            <a:normAutofit/>
          </a:bodyPr>
          <a:lstStyle/>
          <a:p>
            <a:r>
              <a:rPr lang="en-US" dirty="0"/>
              <a:t>Conclusion Part 2</a:t>
            </a:r>
          </a:p>
        </p:txBody>
      </p:sp>
      <p:pic>
        <p:nvPicPr>
          <p:cNvPr id="4" name="Picture 2" descr="AFL 23 Box Shot for PlayStation 5 - GameFAQs">
            <a:extLst>
              <a:ext uri="{FF2B5EF4-FFF2-40B4-BE49-F238E27FC236}">
                <a16:creationId xmlns:a16="http://schemas.microsoft.com/office/drawing/2014/main" id="{2BDE3CAD-F01E-C917-812F-5825C91F8D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B8D17E-F327-60A3-4B2A-6DDF6DACEC32}"/>
              </a:ext>
            </a:extLst>
          </p:cNvPr>
          <p:cNvSpPr txBox="1"/>
          <p:nvPr/>
        </p:nvSpPr>
        <p:spPr>
          <a:xfrm>
            <a:off x="5849258" y="1820368"/>
            <a:ext cx="5602784" cy="4754947"/>
          </a:xfrm>
          <a:prstGeom prst="rect">
            <a:avLst/>
          </a:prstGeom>
        </p:spPr>
        <p:txBody>
          <a:bodyPr vert="horz" lIns="91440" tIns="45720" rIns="91440" bIns="45720" rtlCol="0">
            <a:normAutofit/>
          </a:bodyPr>
          <a:lstStyle/>
          <a:p>
            <a:pPr>
              <a:lnSpc>
                <a:spcPct val="90000"/>
              </a:lnSpc>
              <a:spcAft>
                <a:spcPts val="600"/>
              </a:spcAft>
            </a:pPr>
            <a:r>
              <a:rPr lang="en-US" dirty="0"/>
              <a:t>The main goal of AFL player performance data analysis is to provide actionable insights for various stakeholders, including coaches, players, analysts, fans, and recruiters. These insights drive performance improvement, strategic planning, and fan engagement, ultimately contributing to the success and enjoyment of Australian Rules Football. Some suggestions to improve further analysis such as adding allocation for each of the players teams during the data collection phase. This achieves reducing the number of injuries occurring and improve potential recruits based on performance and historical data. Thus, reducing the number of mistakes and human errors to provide better insights to make decision making more effective.</a:t>
            </a:r>
          </a:p>
        </p:txBody>
      </p:sp>
    </p:spTree>
    <p:extLst>
      <p:ext uri="{BB962C8B-B14F-4D97-AF65-F5344CB8AC3E}">
        <p14:creationId xmlns:p14="http://schemas.microsoft.com/office/powerpoint/2010/main" val="417523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83DEE-F99D-CB46-9A3A-6B937E9BDCF4}"/>
              </a:ext>
            </a:extLst>
          </p:cNvPr>
          <p:cNvSpPr txBox="1"/>
          <p:nvPr/>
        </p:nvSpPr>
        <p:spPr>
          <a:xfrm>
            <a:off x="962163" y="2280737"/>
            <a:ext cx="7746709" cy="3339376"/>
          </a:xfrm>
          <a:prstGeom prst="rect">
            <a:avLst/>
          </a:prstGeom>
          <a:noFill/>
        </p:spPr>
        <p:txBody>
          <a:bodyPr wrap="square" rtlCol="0">
            <a:spAutoFit/>
          </a:bodyPr>
          <a:lstStyle/>
          <a:p>
            <a:pPr defTabSz="640080">
              <a:spcAft>
                <a:spcPts val="600"/>
              </a:spcAft>
            </a:pPr>
            <a:r>
              <a:rPr lang="en-AU" sz="1600" kern="1200" dirty="0">
                <a:solidFill>
                  <a:schemeClr val="tx1"/>
                </a:solidFill>
                <a:latin typeface="+mn-lt"/>
                <a:ea typeface="+mn-ea"/>
                <a:cs typeface="+mn-cs"/>
              </a:rPr>
              <a:t>I have applied using data analysis on the AFL 2023 Player Performance datasets based on the link, </a:t>
            </a: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r>
              <a:rPr lang="en-AU" sz="1600" u="sng" kern="1200" dirty="0">
                <a:solidFill>
                  <a:schemeClr val="tx1"/>
                </a:solidFill>
                <a:highlight>
                  <a:srgbClr val="FFFFFF"/>
                </a:highlight>
                <a:latin typeface="system-ui"/>
                <a:ea typeface="+mn-ea"/>
                <a:cs typeface="+mn-cs"/>
                <a:hlinkClick r:id="rId2"/>
              </a:rPr>
              <a:t>https://www.afl.com.au/stats/leaders?category=Key+Stats&amp;seasonId=62&amp;roundId=-1&amp;roundNumber=0&amp;sortColumn=dreamTeamPoints&amp;sortDirection=descending&amp;positions=All&amp;teams=All&amp;benchmarking=false&amp;dataType=totals&amp;playerOneId=null&amp;playerTwoId=null</a:t>
            </a:r>
            <a:r>
              <a:rPr lang="en-AU" sz="1600" u="sng" kern="1200" dirty="0">
                <a:solidFill>
                  <a:schemeClr val="tx1"/>
                </a:solidFill>
                <a:highlight>
                  <a:srgbClr val="FFFFFF"/>
                </a:highlight>
                <a:latin typeface="system-ui"/>
                <a:ea typeface="+mn-ea"/>
                <a:cs typeface="+mn-cs"/>
              </a:rPr>
              <a:t> </a:t>
            </a: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r>
              <a:rPr lang="en-AU" sz="1600" kern="1200" dirty="0">
                <a:solidFill>
                  <a:schemeClr val="tx1"/>
                </a:solidFill>
                <a:latin typeface="system-ui"/>
                <a:ea typeface="+mn-ea"/>
                <a:cs typeface="+mn-cs"/>
              </a:rPr>
              <a:t>I have uploaded the datasets uploaded to Kaggle </a:t>
            </a:r>
          </a:p>
          <a:p>
            <a:pPr defTabSz="640080">
              <a:spcAft>
                <a:spcPts val="600"/>
              </a:spcAft>
            </a:pPr>
            <a:r>
              <a:rPr lang="en-AU" sz="1600" kern="1200" dirty="0">
                <a:solidFill>
                  <a:schemeClr val="tx1"/>
                </a:solidFill>
                <a:latin typeface="+mn-lt"/>
                <a:ea typeface="+mn-ea"/>
                <a:cs typeface="+mn-cs"/>
                <a:hlinkClick r:id="rId3"/>
              </a:rPr>
              <a:t>AFL 2023 Player Performance (kaggle.com)</a:t>
            </a:r>
            <a:endParaRPr lang="en-AU" sz="1600" b="0" i="0" dirty="0">
              <a:effectLst/>
              <a:highlight>
                <a:srgbClr val="FFFFFF"/>
              </a:highlight>
              <a:latin typeface="system-ui"/>
            </a:endParaRPr>
          </a:p>
        </p:txBody>
      </p:sp>
      <p:sp>
        <p:nvSpPr>
          <p:cNvPr id="3" name="TextBox 2">
            <a:extLst>
              <a:ext uri="{FF2B5EF4-FFF2-40B4-BE49-F238E27FC236}">
                <a16:creationId xmlns:a16="http://schemas.microsoft.com/office/drawing/2014/main" id="{3F216C10-1E0B-463A-8D13-D96A23E97C70}"/>
              </a:ext>
            </a:extLst>
          </p:cNvPr>
          <p:cNvSpPr txBox="1"/>
          <p:nvPr/>
        </p:nvSpPr>
        <p:spPr>
          <a:xfrm>
            <a:off x="3077723" y="1059359"/>
            <a:ext cx="5631149" cy="769441"/>
          </a:xfrm>
          <a:prstGeom prst="rect">
            <a:avLst/>
          </a:prstGeom>
          <a:noFill/>
        </p:spPr>
        <p:txBody>
          <a:bodyPr wrap="square" rtlCol="0">
            <a:spAutoFit/>
          </a:bodyPr>
          <a:lstStyle/>
          <a:p>
            <a:pPr algn="ctr" defTabSz="640080">
              <a:spcAft>
                <a:spcPts val="600"/>
              </a:spcAft>
            </a:pPr>
            <a:r>
              <a:rPr lang="en-AU" sz="4400" kern="1200" dirty="0">
                <a:solidFill>
                  <a:schemeClr val="tx1"/>
                </a:solidFill>
                <a:latin typeface="+mn-lt"/>
                <a:ea typeface="+mn-ea"/>
                <a:cs typeface="+mn-cs"/>
              </a:rPr>
              <a:t>Further Information</a:t>
            </a:r>
            <a:endParaRPr lang="en-AU" sz="4400" dirty="0"/>
          </a:p>
        </p:txBody>
      </p:sp>
    </p:spTree>
    <p:extLst>
      <p:ext uri="{BB962C8B-B14F-4D97-AF65-F5344CB8AC3E}">
        <p14:creationId xmlns:p14="http://schemas.microsoft.com/office/powerpoint/2010/main" val="258516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30EC-A74D-1B55-4CC9-D67B1047103E}"/>
              </a:ext>
            </a:extLst>
          </p:cNvPr>
          <p:cNvSpPr>
            <a:spLocks noGrp="1"/>
          </p:cNvSpPr>
          <p:nvPr>
            <p:ph type="title"/>
          </p:nvPr>
        </p:nvSpPr>
        <p:spPr>
          <a:xfrm>
            <a:off x="-4572" y="383488"/>
            <a:ext cx="4658868" cy="1719072"/>
          </a:xfrm>
        </p:spPr>
        <p:txBody>
          <a:bodyPr vert="horz" lIns="91440" tIns="45720" rIns="91440" bIns="45720" rtlCol="0" anchor="b">
            <a:normAutofit/>
          </a:bodyPr>
          <a:lstStyle/>
          <a:p>
            <a:r>
              <a:rPr lang="en-US" sz="4000" kern="1200" dirty="0">
                <a:solidFill>
                  <a:schemeClr val="tx1"/>
                </a:solidFill>
                <a:latin typeface="+mj-lt"/>
                <a:ea typeface="+mj-ea"/>
                <a:cs typeface="+mj-cs"/>
              </a:rPr>
              <a:t>Procedure </a:t>
            </a:r>
          </a:p>
        </p:txBody>
      </p:sp>
      <p:sp>
        <p:nvSpPr>
          <p:cNvPr id="3" name="TextBox 2">
            <a:extLst>
              <a:ext uri="{FF2B5EF4-FFF2-40B4-BE49-F238E27FC236}">
                <a16:creationId xmlns:a16="http://schemas.microsoft.com/office/drawing/2014/main" id="{E71B6012-AD92-C558-99AB-961BFE7DBA79}"/>
              </a:ext>
            </a:extLst>
          </p:cNvPr>
          <p:cNvSpPr txBox="1"/>
          <p:nvPr/>
        </p:nvSpPr>
        <p:spPr>
          <a:xfrm>
            <a:off x="630936" y="2231136"/>
            <a:ext cx="3429000" cy="3986784"/>
          </a:xfrm>
          <a:prstGeom prst="rect">
            <a:avLst/>
          </a:prstGeom>
        </p:spPr>
        <p:txBody>
          <a:bodyPr vert="horz" lIns="91440" tIns="45720" rIns="91440" bIns="45720" rtlCol="0" anchor="t">
            <a:normAutofit/>
          </a:bodyPr>
          <a:lstStyle/>
          <a:p>
            <a:pPr>
              <a:lnSpc>
                <a:spcPct val="90000"/>
              </a:lnSpc>
              <a:spcAft>
                <a:spcPts val="600"/>
              </a:spcAft>
            </a:pPr>
            <a:r>
              <a:rPr lang="en-US" sz="1500" dirty="0"/>
              <a:t>The procedure to start the analysis, I have use technologies such as Python one of the programming languages used to performing analysis. This enables me to use library packages, such as pandas, </a:t>
            </a:r>
            <a:r>
              <a:rPr lang="en-US" sz="1500" dirty="0" err="1"/>
              <a:t>numpy</a:t>
            </a:r>
            <a:r>
              <a:rPr lang="en-US" sz="1500" dirty="0"/>
              <a:t>, </a:t>
            </a:r>
            <a:r>
              <a:rPr lang="en-US" sz="1500" dirty="0" err="1"/>
              <a:t>matplotlib.pyplot</a:t>
            </a:r>
            <a:r>
              <a:rPr lang="en-US" sz="1500" dirty="0"/>
              <a:t> and seaborn to collect the data to perform data analysis on Player Performance. To achieve this, I have merged all of the eight datasets to include all the columns and data entries for each of the players information without any loss. Where columns such as Age, Heights, Weights, Status, Jersey Number, Team, Position, Year Debut, Number of Games were added.</a:t>
            </a:r>
          </a:p>
        </p:txBody>
      </p:sp>
      <p:pic>
        <p:nvPicPr>
          <p:cNvPr id="5" name="Picture 4" descr="A screenshot of a computer program&#10;&#10;Description automatically generated">
            <a:extLst>
              <a:ext uri="{FF2B5EF4-FFF2-40B4-BE49-F238E27FC236}">
                <a16:creationId xmlns:a16="http://schemas.microsoft.com/office/drawing/2014/main" id="{18DBBE24-FBAD-340D-47AE-A316FC81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33989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9EE-1842-051C-036A-468FFFD73D20}"/>
              </a:ext>
            </a:extLst>
          </p:cNvPr>
          <p:cNvSpPr>
            <a:spLocks noGrp="1"/>
          </p:cNvSpPr>
          <p:nvPr>
            <p:ph type="title"/>
          </p:nvPr>
        </p:nvSpPr>
        <p:spPr>
          <a:xfrm>
            <a:off x="0" y="502920"/>
            <a:ext cx="4471988"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Procedure Part 2</a:t>
            </a:r>
          </a:p>
        </p:txBody>
      </p:sp>
      <p:sp>
        <p:nvSpPr>
          <p:cNvPr id="3" name="TextBox 2">
            <a:extLst>
              <a:ext uri="{FF2B5EF4-FFF2-40B4-BE49-F238E27FC236}">
                <a16:creationId xmlns:a16="http://schemas.microsoft.com/office/drawing/2014/main" id="{27B1E78B-19E8-5D5B-0946-2E061D787058}"/>
              </a:ext>
            </a:extLst>
          </p:cNvPr>
          <p:cNvSpPr txBox="1"/>
          <p:nvPr/>
        </p:nvSpPr>
        <p:spPr>
          <a:xfrm>
            <a:off x="4654295" y="502920"/>
            <a:ext cx="6894576" cy="1463040"/>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1500" dirty="0"/>
              <a:t>In the next step, we need to clean the data for the player performance dataset. Removing row entries that contain empty or missing data entry and remove duplicate rows and columns. We wanted to re-order the Player column to </a:t>
            </a:r>
          </a:p>
          <a:p>
            <a:pPr indent="-228600">
              <a:lnSpc>
                <a:spcPct val="90000"/>
              </a:lnSpc>
              <a:spcAft>
                <a:spcPts val="600"/>
              </a:spcAft>
              <a:buFont typeface="Arial" panose="020B0604020202020204" pitchFamily="34" charset="0"/>
              <a:buChar char="•"/>
            </a:pPr>
            <a:r>
              <a:rPr lang="en-US" sz="1500" dirty="0"/>
              <a:t>easily keep track on the players. After cleaning the data, we check the first 5 entries in our desired final data-frame with 808 rows and 52 columns. To ensure we can provide further exploration, apply feature engineering and visualizations.     </a:t>
            </a:r>
          </a:p>
        </p:txBody>
      </p:sp>
      <p:pic>
        <p:nvPicPr>
          <p:cNvPr id="5" name="Picture 4" descr="A screenshot of a computer&#10;&#10;Description automatically generated">
            <a:extLst>
              <a:ext uri="{FF2B5EF4-FFF2-40B4-BE49-F238E27FC236}">
                <a16:creationId xmlns:a16="http://schemas.microsoft.com/office/drawing/2014/main" id="{6BB7F155-3B6D-925B-7797-039DFEF7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 y="2444167"/>
            <a:ext cx="11439144" cy="3033089"/>
          </a:xfrm>
          <a:prstGeom prst="rect">
            <a:avLst/>
          </a:prstGeom>
        </p:spPr>
      </p:pic>
    </p:spTree>
    <p:extLst>
      <p:ext uri="{BB962C8B-B14F-4D97-AF65-F5344CB8AC3E}">
        <p14:creationId xmlns:p14="http://schemas.microsoft.com/office/powerpoint/2010/main" val="200524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924C78A-664F-84BD-1F80-EF2A0A42D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19" y="1328729"/>
            <a:ext cx="9763126" cy="33231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36E3473-5D37-F573-251E-2C9DEA1A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545" y="1170432"/>
            <a:ext cx="2042615" cy="3572256"/>
          </a:xfrm>
          <a:prstGeom prst="rect">
            <a:avLst/>
          </a:prstGeom>
        </p:spPr>
      </p:pic>
    </p:spTree>
    <p:extLst>
      <p:ext uri="{BB962C8B-B14F-4D97-AF65-F5344CB8AC3E}">
        <p14:creationId xmlns:p14="http://schemas.microsoft.com/office/powerpoint/2010/main" val="9793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552AB-CC36-6317-3293-29698E8A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50" y="1560294"/>
            <a:ext cx="11756094" cy="2234466"/>
          </a:xfrm>
          <a:prstGeom prst="rect">
            <a:avLst/>
          </a:prstGeom>
        </p:spPr>
      </p:pic>
    </p:spTree>
    <p:extLst>
      <p:ext uri="{BB962C8B-B14F-4D97-AF65-F5344CB8AC3E}">
        <p14:creationId xmlns:p14="http://schemas.microsoft.com/office/powerpoint/2010/main" val="285999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A6DA-69F9-370E-BCC9-87BD6D986ED9}"/>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000">
                <a:solidFill>
                  <a:srgbClr val="FFFFFF"/>
                </a:solidFill>
              </a:rPr>
              <a:t>Data Exploration and Analysis</a:t>
            </a:r>
            <a:endParaRPr lang="en-US" sz="4000" dirty="0">
              <a:solidFill>
                <a:srgbClr val="FFFFFF"/>
              </a:solidFill>
            </a:endParaRPr>
          </a:p>
        </p:txBody>
      </p:sp>
      <p:sp>
        <p:nvSpPr>
          <p:cNvPr id="3" name="TextBox 2">
            <a:extLst>
              <a:ext uri="{FF2B5EF4-FFF2-40B4-BE49-F238E27FC236}">
                <a16:creationId xmlns:a16="http://schemas.microsoft.com/office/drawing/2014/main" id="{B15E18B0-E1B9-BFE0-2F66-B86FDB4B922C}"/>
              </a:ext>
            </a:extLst>
          </p:cNvPr>
          <p:cNvSpPr txBox="1"/>
          <p:nvPr/>
        </p:nvSpPr>
        <p:spPr>
          <a:xfrm>
            <a:off x="457202" y="3429000"/>
            <a:ext cx="4412417" cy="1031537"/>
          </a:xfrm>
          <a:prstGeom prst="rect">
            <a:avLst/>
          </a:prstGeom>
        </p:spPr>
        <p:txBody>
          <a:bodyPr vert="horz" lIns="91440" tIns="45720" rIns="91440" bIns="45720" rtlCol="0">
            <a:normAutofit/>
          </a:bodyPr>
          <a:lstStyle/>
          <a:p>
            <a:pPr algn="r">
              <a:lnSpc>
                <a:spcPct val="90000"/>
              </a:lnSpc>
              <a:spcBef>
                <a:spcPts val="1000"/>
              </a:spcBef>
            </a:pPr>
            <a:r>
              <a:rPr lang="en-US" sz="3200">
                <a:solidFill>
                  <a:srgbClr val="FFFFFF"/>
                </a:solidFill>
              </a:rPr>
              <a:t>Summary Statistics </a:t>
            </a:r>
          </a:p>
        </p:txBody>
      </p:sp>
      <p:pic>
        <p:nvPicPr>
          <p:cNvPr id="8" name="Picture 7" descr="A screenshot of a computer&#10;&#10;Description automatically generated">
            <a:extLst>
              <a:ext uri="{FF2B5EF4-FFF2-40B4-BE49-F238E27FC236}">
                <a16:creationId xmlns:a16="http://schemas.microsoft.com/office/drawing/2014/main" id="{A73F9520-1421-DEF5-82FF-953C711A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67" y="343862"/>
            <a:ext cx="6504429" cy="2796821"/>
          </a:xfrm>
          <a:prstGeom prst="rect">
            <a:avLst/>
          </a:prstGeom>
        </p:spPr>
      </p:pic>
      <p:pic>
        <p:nvPicPr>
          <p:cNvPr id="10" name="Picture 9" descr="A table with numbers and letters&#10;&#10;Description automatically generated">
            <a:extLst>
              <a:ext uri="{FF2B5EF4-FFF2-40B4-BE49-F238E27FC236}">
                <a16:creationId xmlns:a16="http://schemas.microsoft.com/office/drawing/2014/main" id="{285ADAE5-2875-361C-7EF3-EFFDA971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8" y="3411354"/>
            <a:ext cx="6504430" cy="3102784"/>
          </a:xfrm>
          <a:prstGeom prst="rect">
            <a:avLst/>
          </a:prstGeom>
        </p:spPr>
      </p:pic>
    </p:spTree>
    <p:extLst>
      <p:ext uri="{BB962C8B-B14F-4D97-AF65-F5344CB8AC3E}">
        <p14:creationId xmlns:p14="http://schemas.microsoft.com/office/powerpoint/2010/main" val="2826409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5680</TotalTime>
  <Words>1187</Words>
  <Application>Microsoft Office PowerPoint</Application>
  <PresentationFormat>Widescreen</PresentationFormat>
  <Paragraphs>112</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system-ui</vt:lpstr>
      <vt:lpstr>Arial</vt:lpstr>
      <vt:lpstr>Bookman Old Style</vt:lpstr>
      <vt:lpstr>Calibri</vt:lpstr>
      <vt:lpstr>Rockwell</vt:lpstr>
      <vt:lpstr>Damask</vt:lpstr>
      <vt:lpstr>AFL 2023 Player Performance </vt:lpstr>
      <vt:lpstr>PowerPoint Presentation</vt:lpstr>
      <vt:lpstr>PowerPoint Presentation</vt:lpstr>
      <vt:lpstr>PowerPoint Presentation</vt:lpstr>
      <vt:lpstr>Procedure </vt:lpstr>
      <vt:lpstr>Procedure Part 2</vt:lpstr>
      <vt:lpstr>PowerPoint Presentation</vt:lpstr>
      <vt:lpstr>PowerPoint Presentation</vt:lpstr>
      <vt:lpstr>Data Exploration and Analysis</vt:lpstr>
      <vt:lpstr>PowerPoint Presentation</vt:lpstr>
      <vt:lpstr>Histogram of the individual features </vt:lpstr>
      <vt:lpstr>PowerPoint Presentation</vt:lpstr>
      <vt:lpstr>PowerPoint Presentation</vt:lpstr>
      <vt:lpstr>Top Player Contributions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 normalization</vt:lpstr>
      <vt:lpstr>PowerPoint Presentation</vt:lpstr>
      <vt:lpstr>PowerPoint Presentation</vt:lpstr>
      <vt:lpstr>PowerPoint Presentation</vt:lpstr>
      <vt:lpstr>Similar for the validation data</vt:lpstr>
      <vt:lpstr>COMPARE THEIR MEAN Square errors</vt:lpstr>
      <vt:lpstr>PowerPoint Presentation</vt:lpstr>
      <vt:lpstr>PowerPoint Presentation</vt:lpstr>
      <vt:lpstr>PowerPoint Presentation</vt:lpstr>
      <vt:lpstr>Conclusion Part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Le</dc:creator>
  <cp:lastModifiedBy>MICHAEL LE</cp:lastModifiedBy>
  <cp:revision>211</cp:revision>
  <dcterms:created xsi:type="dcterms:W3CDTF">2024-06-10T04:14:38Z</dcterms:created>
  <dcterms:modified xsi:type="dcterms:W3CDTF">2024-09-12T02:02:28Z</dcterms:modified>
</cp:coreProperties>
</file>